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256" r:id="rId2"/>
    <p:sldId id="278" r:id="rId3"/>
    <p:sldId id="279" r:id="rId4"/>
    <p:sldId id="280" r:id="rId5"/>
    <p:sldId id="281" r:id="rId6"/>
    <p:sldId id="286" r:id="rId7"/>
    <p:sldId id="288" r:id="rId8"/>
    <p:sldId id="293" r:id="rId9"/>
    <p:sldId id="282" r:id="rId10"/>
    <p:sldId id="292" r:id="rId11"/>
    <p:sldId id="284" r:id="rId12"/>
    <p:sldId id="285" r:id="rId13"/>
    <p:sldId id="295" r:id="rId14"/>
    <p:sldId id="289" r:id="rId15"/>
    <p:sldId id="294" r:id="rId16"/>
    <p:sldId id="287" r:id="rId17"/>
    <p:sldId id="297" r:id="rId18"/>
    <p:sldId id="291" r:id="rId19"/>
    <p:sldId id="277" r:id="rId20"/>
    <p:sldId id="257" r:id="rId21"/>
    <p:sldId id="283" r:id="rId22"/>
    <p:sldId id="290" r:id="rId23"/>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9260" autoAdjust="0"/>
  </p:normalViewPr>
  <p:slideViewPr>
    <p:cSldViewPr>
      <p:cViewPr varScale="1">
        <p:scale>
          <a:sx n="82" d="100"/>
          <a:sy n="82" d="100"/>
        </p:scale>
        <p:origin x="1242" y="9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ECC9F85E-38EA-4E2D-ACE6-E107060165DC}" type="datetimeFigureOut">
              <a:rPr lang="en-US" smtClean="0"/>
              <a:t>4/13/2019</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4B3C458F-9A94-46E8-A636-4E26C452D4B0}" type="slidenum">
              <a:rPr lang="en-US" smtClean="0"/>
              <a:t>‹#›</a:t>
            </a:fld>
            <a:endParaRPr lang="en-US"/>
          </a:p>
        </p:txBody>
      </p:sp>
    </p:spTree>
    <p:extLst>
      <p:ext uri="{BB962C8B-B14F-4D97-AF65-F5344CB8AC3E}">
        <p14:creationId xmlns:p14="http://schemas.microsoft.com/office/powerpoint/2010/main" val="25257069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From ancient</a:t>
            </a:r>
            <a:r>
              <a:rPr lang="en-GB" baseline="0" dirty="0" smtClean="0"/>
              <a:t> Sumer 2000 BC we have records on clay tablets.  Scribes inserted marks with a wooden stylus and used their own </a:t>
            </a:r>
            <a:r>
              <a:rPr lang="en-GB" baseline="0" dirty="0" err="1" smtClean="0"/>
              <a:t>sexagecimal</a:t>
            </a:r>
            <a:r>
              <a:rPr lang="en-GB" baseline="0" dirty="0" smtClean="0"/>
              <a:t> numbering system, but had to wait 2000 years before the first calculating machine appeared.  The storage medium is non-erasable!</a:t>
            </a:r>
            <a:endParaRPr lang="en-GB" dirty="0"/>
          </a:p>
        </p:txBody>
      </p:sp>
      <p:sp>
        <p:nvSpPr>
          <p:cNvPr id="4" name="Slide Number Placeholder 3"/>
          <p:cNvSpPr>
            <a:spLocks noGrp="1"/>
          </p:cNvSpPr>
          <p:nvPr>
            <p:ph type="sldNum" sz="quarter" idx="10"/>
          </p:nvPr>
        </p:nvSpPr>
        <p:spPr/>
        <p:txBody>
          <a:bodyPr/>
          <a:lstStyle/>
          <a:p>
            <a:fld id="{4B3C458F-9A94-46E8-A636-4E26C452D4B0}" type="slidenum">
              <a:rPr lang="en-US" smtClean="0"/>
              <a:t>2</a:t>
            </a:fld>
            <a:endParaRPr lang="en-US"/>
          </a:p>
        </p:txBody>
      </p:sp>
    </p:spTree>
    <p:extLst>
      <p:ext uri="{BB962C8B-B14F-4D97-AF65-F5344CB8AC3E}">
        <p14:creationId xmlns:p14="http://schemas.microsoft.com/office/powerpoint/2010/main" val="32895657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The extremely large telescope being built by Europe in Chile, the International thermonuclear experimental reactor at </a:t>
            </a:r>
            <a:r>
              <a:rPr lang="en-GB" baseline="0" dirty="0" err="1" smtClean="0"/>
              <a:t>Cadarache</a:t>
            </a:r>
            <a:r>
              <a:rPr lang="en-GB" baseline="0" dirty="0" smtClean="0"/>
              <a:t> and the Mission to Mars which </a:t>
            </a:r>
            <a:r>
              <a:rPr lang="en-GB" baseline="0" dirty="0" err="1" smtClean="0"/>
              <a:t>which</a:t>
            </a:r>
            <a:r>
              <a:rPr lang="en-GB" baseline="0" dirty="0" smtClean="0"/>
              <a:t> incorporates European mission critical hardware and software need input from engineers, </a:t>
            </a:r>
            <a:r>
              <a:rPr lang="en-GB" baseline="0" dirty="0" err="1" smtClean="0"/>
              <a:t>physicsts</a:t>
            </a:r>
            <a:r>
              <a:rPr lang="en-GB" baseline="0" dirty="0" smtClean="0"/>
              <a:t> mathematicians chemists chemical, structural and mechanical engineers.. </a:t>
            </a:r>
            <a:r>
              <a:rPr lang="en-GB" dirty="0" smtClean="0"/>
              <a:t>All of these vast</a:t>
            </a:r>
            <a:r>
              <a:rPr lang="en-GB" baseline="0" dirty="0" smtClean="0"/>
              <a:t> engineering challenges require STEM skills in abundance, skills drawn from the human activities of science mathematics technology and engineering. </a:t>
            </a:r>
          </a:p>
          <a:p>
            <a:endParaRPr lang="en-GB" dirty="0"/>
          </a:p>
        </p:txBody>
      </p:sp>
      <p:sp>
        <p:nvSpPr>
          <p:cNvPr id="4" name="Slide Number Placeholder 3"/>
          <p:cNvSpPr>
            <a:spLocks noGrp="1"/>
          </p:cNvSpPr>
          <p:nvPr>
            <p:ph type="sldNum" sz="quarter" idx="10"/>
          </p:nvPr>
        </p:nvSpPr>
        <p:spPr/>
        <p:txBody>
          <a:bodyPr/>
          <a:lstStyle/>
          <a:p>
            <a:fld id="{4B3C458F-9A94-46E8-A636-4E26C452D4B0}" type="slidenum">
              <a:rPr lang="en-US" smtClean="0"/>
              <a:t>11</a:t>
            </a:fld>
            <a:endParaRPr lang="en-US"/>
          </a:p>
        </p:txBody>
      </p:sp>
    </p:spTree>
    <p:extLst>
      <p:ext uri="{BB962C8B-B14F-4D97-AF65-F5344CB8AC3E}">
        <p14:creationId xmlns:p14="http://schemas.microsoft.com/office/powerpoint/2010/main" val="33158358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Problems much closer to home require the expertise of biologists,</a:t>
            </a:r>
            <a:r>
              <a:rPr lang="en-GB" baseline="0" dirty="0" smtClean="0"/>
              <a:t> horticulturalists, nutritionists, ethicists and environmental engineers. None of these problems will be solved by experts in any one human activity, we need people who are STEM literate and able to move seamlessly across subject divisions.</a:t>
            </a:r>
            <a:endParaRPr lang="en-GB" dirty="0" smtClean="0"/>
          </a:p>
          <a:p>
            <a:endParaRPr lang="en-GB" dirty="0"/>
          </a:p>
        </p:txBody>
      </p:sp>
      <p:sp>
        <p:nvSpPr>
          <p:cNvPr id="4" name="Slide Number Placeholder 3"/>
          <p:cNvSpPr>
            <a:spLocks noGrp="1"/>
          </p:cNvSpPr>
          <p:nvPr>
            <p:ph type="sldNum" sz="quarter" idx="10"/>
          </p:nvPr>
        </p:nvSpPr>
        <p:spPr/>
        <p:txBody>
          <a:bodyPr/>
          <a:lstStyle/>
          <a:p>
            <a:fld id="{4B3C458F-9A94-46E8-A636-4E26C452D4B0}" type="slidenum">
              <a:rPr lang="en-US" smtClean="0"/>
              <a:t>12</a:t>
            </a:fld>
            <a:endParaRPr lang="en-US"/>
          </a:p>
        </p:txBody>
      </p:sp>
    </p:spTree>
    <p:extLst>
      <p:ext uri="{BB962C8B-B14F-4D97-AF65-F5344CB8AC3E}">
        <p14:creationId xmlns:p14="http://schemas.microsoft.com/office/powerpoint/2010/main" val="36040987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You all rose to the challenge of finding ways to use the TI Rover to encourage your students to learn. Autonomous parking, motion operated wheelchairs, Mars missions, random walks and many other ideas were in abundance </a:t>
            </a:r>
            <a:endParaRPr lang="en-GB" dirty="0"/>
          </a:p>
        </p:txBody>
      </p:sp>
      <p:sp>
        <p:nvSpPr>
          <p:cNvPr id="4" name="Slide Number Placeholder 3"/>
          <p:cNvSpPr>
            <a:spLocks noGrp="1"/>
          </p:cNvSpPr>
          <p:nvPr>
            <p:ph type="sldNum" sz="quarter" idx="10"/>
          </p:nvPr>
        </p:nvSpPr>
        <p:spPr/>
        <p:txBody>
          <a:bodyPr/>
          <a:lstStyle/>
          <a:p>
            <a:fld id="{4B3C458F-9A94-46E8-A636-4E26C452D4B0}" type="slidenum">
              <a:rPr lang="en-US" smtClean="0"/>
              <a:t>13</a:t>
            </a:fld>
            <a:endParaRPr lang="en-US"/>
          </a:p>
        </p:txBody>
      </p:sp>
    </p:spTree>
    <p:extLst>
      <p:ext uri="{BB962C8B-B14F-4D97-AF65-F5344CB8AC3E}">
        <p14:creationId xmlns:p14="http://schemas.microsoft.com/office/powerpoint/2010/main" val="16153262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My personal challenge to</a:t>
            </a:r>
            <a:r>
              <a:rPr lang="en-GB" baseline="0" dirty="0" smtClean="0"/>
              <a:t> you is to consider how we might develop a pedagogy of how the LED works.  The device is after all ubiquitous and could serve as the platform for allowing students a glimpse  of quantum mechanics, </a:t>
            </a:r>
            <a:r>
              <a:rPr lang="en-GB" baseline="0" dirty="0" smtClean="0"/>
              <a:t>a theory </a:t>
            </a:r>
            <a:r>
              <a:rPr lang="en-GB" baseline="0" dirty="0" smtClean="0"/>
              <a:t>now more than 100 years old.  Surely young people have an entitlement to understand at their own cognitive level how this now familiar light source works.</a:t>
            </a:r>
            <a:endParaRPr lang="en-GB" dirty="0"/>
          </a:p>
        </p:txBody>
      </p:sp>
      <p:sp>
        <p:nvSpPr>
          <p:cNvPr id="4" name="Slide Number Placeholder 3"/>
          <p:cNvSpPr>
            <a:spLocks noGrp="1"/>
          </p:cNvSpPr>
          <p:nvPr>
            <p:ph type="sldNum" sz="quarter" idx="10"/>
          </p:nvPr>
        </p:nvSpPr>
        <p:spPr/>
        <p:txBody>
          <a:bodyPr/>
          <a:lstStyle/>
          <a:p>
            <a:fld id="{4B3C458F-9A94-46E8-A636-4E26C452D4B0}" type="slidenum">
              <a:rPr lang="en-US" smtClean="0"/>
              <a:t>14</a:t>
            </a:fld>
            <a:endParaRPr lang="en-US"/>
          </a:p>
        </p:txBody>
      </p:sp>
    </p:spTree>
    <p:extLst>
      <p:ext uri="{BB962C8B-B14F-4D97-AF65-F5344CB8AC3E}">
        <p14:creationId xmlns:p14="http://schemas.microsoft.com/office/powerpoint/2010/main" val="30012172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It would mean translating</a:t>
            </a:r>
            <a:r>
              <a:rPr lang="en-GB" baseline="0" dirty="0" smtClean="0"/>
              <a:t> the theory into something accessible and something which makes sense.  It may not require much more than using what they already know in terms of the attraction and repulsion of electric charges.  We are missing an opportunity if we do not capitalise on this device which incidentally is an example of another Texas Instruments </a:t>
            </a:r>
            <a:r>
              <a:rPr lang="en-GB" baseline="0" dirty="0" smtClean="0"/>
              <a:t>invention, 1962.</a:t>
            </a:r>
            <a:endParaRPr lang="en-GB" dirty="0"/>
          </a:p>
        </p:txBody>
      </p:sp>
      <p:sp>
        <p:nvSpPr>
          <p:cNvPr id="4" name="Slide Number Placeholder 3"/>
          <p:cNvSpPr>
            <a:spLocks noGrp="1"/>
          </p:cNvSpPr>
          <p:nvPr>
            <p:ph type="sldNum" sz="quarter" idx="10"/>
          </p:nvPr>
        </p:nvSpPr>
        <p:spPr/>
        <p:txBody>
          <a:bodyPr/>
          <a:lstStyle/>
          <a:p>
            <a:fld id="{4B3C458F-9A94-46E8-A636-4E26C452D4B0}" type="slidenum">
              <a:rPr lang="en-US" smtClean="0"/>
              <a:t>15</a:t>
            </a:fld>
            <a:endParaRPr lang="en-US"/>
          </a:p>
        </p:txBody>
      </p:sp>
    </p:spTree>
    <p:extLst>
      <p:ext uri="{BB962C8B-B14F-4D97-AF65-F5344CB8AC3E}">
        <p14:creationId xmlns:p14="http://schemas.microsoft.com/office/powerpoint/2010/main" val="41579895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Maybe understanding consciousness will lead to AI?  Will understanding the Copenhagen Principle lead to new advances in quantum physics</a:t>
            </a:r>
            <a:r>
              <a:rPr lang="en-GB" baseline="0" dirty="0" smtClean="0"/>
              <a:t> and chemistry? Will we succeed in creating quantum computers using superconducting quantum interference devices?  Will we ever know anything about the inside of a Black Hole can any light be shed on </a:t>
            </a:r>
            <a:r>
              <a:rPr lang="en-GB" baseline="0" smtClean="0"/>
              <a:t>dark energy and dark matter?</a:t>
            </a:r>
            <a:endParaRPr lang="en-GB"/>
          </a:p>
        </p:txBody>
      </p:sp>
      <p:sp>
        <p:nvSpPr>
          <p:cNvPr id="4" name="Slide Number Placeholder 3"/>
          <p:cNvSpPr>
            <a:spLocks noGrp="1"/>
          </p:cNvSpPr>
          <p:nvPr>
            <p:ph type="sldNum" sz="quarter" idx="10"/>
          </p:nvPr>
        </p:nvSpPr>
        <p:spPr/>
        <p:txBody>
          <a:bodyPr/>
          <a:lstStyle/>
          <a:p>
            <a:fld id="{4B3C458F-9A94-46E8-A636-4E26C452D4B0}" type="slidenum">
              <a:rPr lang="en-US" smtClean="0"/>
              <a:t>16</a:t>
            </a:fld>
            <a:endParaRPr lang="en-US"/>
          </a:p>
        </p:txBody>
      </p:sp>
    </p:spTree>
    <p:extLst>
      <p:ext uri="{BB962C8B-B14F-4D97-AF65-F5344CB8AC3E}">
        <p14:creationId xmlns:p14="http://schemas.microsoft.com/office/powerpoint/2010/main" val="4773214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Our teaching methods have not really changed so much in 100 years.  We use boards in front of big</a:t>
            </a:r>
            <a:r>
              <a:rPr lang="en-GB" baseline="0" dirty="0" smtClean="0"/>
              <a:t> classes and attempt to get them to learn the material; necessary to pass exams. Many teachers have had to listen to the question “is this in the exam?”.  </a:t>
            </a:r>
            <a:r>
              <a:rPr lang="en-GB" baseline="0" dirty="0" err="1" smtClean="0"/>
              <a:t>Skillful</a:t>
            </a:r>
            <a:r>
              <a:rPr lang="en-GB" baseline="0" dirty="0" smtClean="0"/>
              <a:t> teachers ignore the jibe and succeed in igniting the imaginations of their students despite the curriculum.  But it is you who are the experts…we are the teachers teaching with technology and it is we who can promote and lead change in our profession.</a:t>
            </a:r>
            <a:endParaRPr lang="en-GB" dirty="0"/>
          </a:p>
        </p:txBody>
      </p:sp>
      <p:sp>
        <p:nvSpPr>
          <p:cNvPr id="4" name="Slide Number Placeholder 3"/>
          <p:cNvSpPr>
            <a:spLocks noGrp="1"/>
          </p:cNvSpPr>
          <p:nvPr>
            <p:ph type="sldNum" sz="quarter" idx="10"/>
          </p:nvPr>
        </p:nvSpPr>
        <p:spPr/>
        <p:txBody>
          <a:bodyPr/>
          <a:lstStyle/>
          <a:p>
            <a:fld id="{4B3C458F-9A94-46E8-A636-4E26C452D4B0}" type="slidenum">
              <a:rPr lang="en-US" smtClean="0"/>
              <a:t>17</a:t>
            </a:fld>
            <a:endParaRPr lang="en-US"/>
          </a:p>
        </p:txBody>
      </p:sp>
    </p:spTree>
    <p:extLst>
      <p:ext uri="{BB962C8B-B14F-4D97-AF65-F5344CB8AC3E}">
        <p14:creationId xmlns:p14="http://schemas.microsoft.com/office/powerpoint/2010/main" val="41346965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a:t>
            </a:r>
            <a:r>
              <a:rPr lang="en-GB" baseline="0" dirty="0" smtClean="0"/>
              <a:t> keeping in mind the comments and suggestions made two years ago here in Brussels, concerning a more student centred approach to our activities, Texas Instruments has set up a new network within T cubed…</a:t>
            </a:r>
          </a:p>
          <a:p>
            <a:endParaRPr lang="en-GB" dirty="0"/>
          </a:p>
        </p:txBody>
      </p:sp>
      <p:sp>
        <p:nvSpPr>
          <p:cNvPr id="4" name="Slide Number Placeholder 3"/>
          <p:cNvSpPr>
            <a:spLocks noGrp="1"/>
          </p:cNvSpPr>
          <p:nvPr>
            <p:ph type="sldNum" sz="quarter" idx="10"/>
          </p:nvPr>
        </p:nvSpPr>
        <p:spPr/>
        <p:txBody>
          <a:bodyPr/>
          <a:lstStyle/>
          <a:p>
            <a:fld id="{4B3C458F-9A94-46E8-A636-4E26C452D4B0}" type="slidenum">
              <a:rPr lang="en-US" smtClean="0"/>
              <a:t>18</a:t>
            </a:fld>
            <a:endParaRPr lang="en-US"/>
          </a:p>
        </p:txBody>
      </p:sp>
    </p:spTree>
    <p:extLst>
      <p:ext uri="{BB962C8B-B14F-4D97-AF65-F5344CB8AC3E}">
        <p14:creationId xmlns:p14="http://schemas.microsoft.com/office/powerpoint/2010/main" val="27727244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TI STEM laboratory Schools.  We had our first</a:t>
            </a:r>
            <a:r>
              <a:rPr lang="en-GB" baseline="0" dirty="0" smtClean="0"/>
              <a:t> meeting in Bratislava last year and I consider this, the 2019 Sharing Inspiration conference, the second full meeting of that network.  Many of the workshops, discussion groups, playground presentations and paper presentations have been given by teachers from the TI STEM lab schools and so the challenge to spread what we believe is good practice in STEM education to your neighbours in whatever country you live in rests with you!</a:t>
            </a:r>
            <a:endParaRPr lang="en-GB" dirty="0"/>
          </a:p>
        </p:txBody>
      </p:sp>
      <p:sp>
        <p:nvSpPr>
          <p:cNvPr id="4" name="Slide Number Placeholder 3"/>
          <p:cNvSpPr>
            <a:spLocks noGrp="1"/>
          </p:cNvSpPr>
          <p:nvPr>
            <p:ph type="sldNum" sz="quarter" idx="10"/>
          </p:nvPr>
        </p:nvSpPr>
        <p:spPr/>
        <p:txBody>
          <a:bodyPr/>
          <a:lstStyle/>
          <a:p>
            <a:fld id="{4B3C458F-9A94-46E8-A636-4E26C452D4B0}" type="slidenum">
              <a:rPr lang="en-US" smtClean="0"/>
              <a:t>19</a:t>
            </a:fld>
            <a:endParaRPr lang="en-US"/>
          </a:p>
        </p:txBody>
      </p:sp>
    </p:spTree>
    <p:extLst>
      <p:ext uri="{BB962C8B-B14F-4D97-AF65-F5344CB8AC3E}">
        <p14:creationId xmlns:p14="http://schemas.microsoft.com/office/powerpoint/2010/main" val="7017891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With apologies, you of course are not </a:t>
            </a:r>
            <a:r>
              <a:rPr lang="en-GB" dirty="0" smtClean="0"/>
              <a:t>machines and this is hex code, </a:t>
            </a:r>
            <a:r>
              <a:rPr lang="en-GB" dirty="0" smtClean="0"/>
              <a:t>I meant to say ….</a:t>
            </a:r>
            <a:endParaRPr lang="en-GB" dirty="0"/>
          </a:p>
        </p:txBody>
      </p:sp>
      <p:sp>
        <p:nvSpPr>
          <p:cNvPr id="4" name="Slide Number Placeholder 3"/>
          <p:cNvSpPr>
            <a:spLocks noGrp="1"/>
          </p:cNvSpPr>
          <p:nvPr>
            <p:ph type="sldNum" sz="quarter" idx="10"/>
          </p:nvPr>
        </p:nvSpPr>
        <p:spPr/>
        <p:txBody>
          <a:bodyPr/>
          <a:lstStyle/>
          <a:p>
            <a:fld id="{4B3C458F-9A94-46E8-A636-4E26C452D4B0}" type="slidenum">
              <a:rPr lang="en-US" smtClean="0"/>
              <a:t>20</a:t>
            </a:fld>
            <a:endParaRPr lang="en-US"/>
          </a:p>
        </p:txBody>
      </p:sp>
    </p:spTree>
    <p:extLst>
      <p:ext uri="{BB962C8B-B14F-4D97-AF65-F5344CB8AC3E}">
        <p14:creationId xmlns:p14="http://schemas.microsoft.com/office/powerpoint/2010/main" val="4979849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To the present day.  Here the recording device is an EPROM, probably 4 Mbytes.  The purpose is the same</a:t>
            </a:r>
            <a:r>
              <a:rPr lang="en-GB" baseline="0" dirty="0" smtClean="0"/>
              <a:t> as the ancient Sumer tablet but </a:t>
            </a:r>
            <a:r>
              <a:rPr lang="en-GB" dirty="0" smtClean="0"/>
              <a:t>the technology has changed and so has the numbering system which  is hexadecimal.  This is an integrated circuit invented by Jack </a:t>
            </a:r>
            <a:r>
              <a:rPr lang="en-GB" dirty="0" err="1" smtClean="0"/>
              <a:t>Kilby</a:t>
            </a:r>
            <a:r>
              <a:rPr lang="en-GB" dirty="0" smtClean="0"/>
              <a:t> of Texas Instruments.</a:t>
            </a:r>
            <a:endParaRPr lang="en-GB" dirty="0"/>
          </a:p>
        </p:txBody>
      </p:sp>
      <p:sp>
        <p:nvSpPr>
          <p:cNvPr id="4" name="Slide Number Placeholder 3"/>
          <p:cNvSpPr>
            <a:spLocks noGrp="1"/>
          </p:cNvSpPr>
          <p:nvPr>
            <p:ph type="sldNum" sz="quarter" idx="10"/>
          </p:nvPr>
        </p:nvSpPr>
        <p:spPr/>
        <p:txBody>
          <a:bodyPr/>
          <a:lstStyle/>
          <a:p>
            <a:fld id="{4B3C458F-9A94-46E8-A636-4E26C452D4B0}" type="slidenum">
              <a:rPr lang="en-US" smtClean="0"/>
              <a:t>3</a:t>
            </a:fld>
            <a:endParaRPr lang="en-US"/>
          </a:p>
        </p:txBody>
      </p:sp>
    </p:spTree>
    <p:extLst>
      <p:ext uri="{BB962C8B-B14F-4D97-AF65-F5344CB8AC3E}">
        <p14:creationId xmlns:p14="http://schemas.microsoft.com/office/powerpoint/2010/main" val="24811113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end.</a:t>
            </a:r>
            <a:endParaRPr lang="en-GB" dirty="0"/>
          </a:p>
        </p:txBody>
      </p:sp>
      <p:sp>
        <p:nvSpPr>
          <p:cNvPr id="4" name="Slide Number Placeholder 3"/>
          <p:cNvSpPr>
            <a:spLocks noGrp="1"/>
          </p:cNvSpPr>
          <p:nvPr>
            <p:ph type="sldNum" sz="quarter" idx="10"/>
          </p:nvPr>
        </p:nvSpPr>
        <p:spPr/>
        <p:txBody>
          <a:bodyPr/>
          <a:lstStyle/>
          <a:p>
            <a:fld id="{4B3C458F-9A94-46E8-A636-4E26C452D4B0}" type="slidenum">
              <a:rPr lang="en-US" smtClean="0"/>
              <a:t>21</a:t>
            </a:fld>
            <a:endParaRPr lang="en-US"/>
          </a:p>
        </p:txBody>
      </p:sp>
    </p:spTree>
    <p:extLst>
      <p:ext uri="{BB962C8B-B14F-4D97-AF65-F5344CB8AC3E}">
        <p14:creationId xmlns:p14="http://schemas.microsoft.com/office/powerpoint/2010/main" val="23707224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Along the way from clay </a:t>
            </a:r>
            <a:r>
              <a:rPr lang="en-GB" dirty="0" smtClean="0"/>
              <a:t>tablets </a:t>
            </a:r>
            <a:r>
              <a:rPr lang="en-GB" dirty="0" smtClean="0"/>
              <a:t>to semiconductor storage</a:t>
            </a:r>
            <a:r>
              <a:rPr lang="en-GB" baseline="0" dirty="0" smtClean="0"/>
              <a:t> devices calculators made their appearance and </a:t>
            </a:r>
            <a:r>
              <a:rPr lang="en-GB" baseline="0" dirty="0" smtClean="0"/>
              <a:t>evolved </a:t>
            </a:r>
            <a:r>
              <a:rPr lang="en-GB" baseline="0" dirty="0" smtClean="0"/>
              <a:t>over the ages. </a:t>
            </a:r>
            <a:r>
              <a:rPr lang="en-GB" baseline="0" dirty="0" smtClean="0"/>
              <a:t>Here is just a selection of such devices</a:t>
            </a:r>
            <a:endParaRPr lang="en-GB" dirty="0"/>
          </a:p>
        </p:txBody>
      </p:sp>
      <p:sp>
        <p:nvSpPr>
          <p:cNvPr id="4" name="Slide Number Placeholder 3"/>
          <p:cNvSpPr>
            <a:spLocks noGrp="1"/>
          </p:cNvSpPr>
          <p:nvPr>
            <p:ph type="sldNum" sz="quarter" idx="10"/>
          </p:nvPr>
        </p:nvSpPr>
        <p:spPr/>
        <p:txBody>
          <a:bodyPr/>
          <a:lstStyle/>
          <a:p>
            <a:fld id="{4B3C458F-9A94-46E8-A636-4E26C452D4B0}" type="slidenum">
              <a:rPr lang="en-US" smtClean="0"/>
              <a:t>4</a:t>
            </a:fld>
            <a:endParaRPr lang="en-US"/>
          </a:p>
        </p:txBody>
      </p:sp>
    </p:spTree>
    <p:extLst>
      <p:ext uri="{BB962C8B-B14F-4D97-AF65-F5344CB8AC3E}">
        <p14:creationId xmlns:p14="http://schemas.microsoft.com/office/powerpoint/2010/main" val="23861595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 this conference we have moved from the policy makers day to the practitioners programme.   About 100 people met in the Committee of the Regions rooms in the Jacques </a:t>
            </a:r>
            <a:r>
              <a:rPr lang="en-GB" dirty="0" err="1" smtClean="0"/>
              <a:t>Delors</a:t>
            </a:r>
            <a:r>
              <a:rPr lang="en-GB" dirty="0" smtClean="0"/>
              <a:t> building and worked with business and government leaders on educational issues.  We educators have focused on how to motivate students</a:t>
            </a:r>
            <a:r>
              <a:rPr lang="en-GB" baseline="0" dirty="0" smtClean="0"/>
              <a:t> through the latest technology from Texas Instruments, graphing calculators, the TI Innovator Hub and the TI Rover.</a:t>
            </a:r>
            <a:endParaRPr lang="en-GB" dirty="0"/>
          </a:p>
        </p:txBody>
      </p:sp>
      <p:sp>
        <p:nvSpPr>
          <p:cNvPr id="4" name="Slide Number Placeholder 3"/>
          <p:cNvSpPr>
            <a:spLocks noGrp="1"/>
          </p:cNvSpPr>
          <p:nvPr>
            <p:ph type="sldNum" sz="quarter" idx="10"/>
          </p:nvPr>
        </p:nvSpPr>
        <p:spPr/>
        <p:txBody>
          <a:bodyPr/>
          <a:lstStyle/>
          <a:p>
            <a:fld id="{4B3C458F-9A94-46E8-A636-4E26C452D4B0}" type="slidenum">
              <a:rPr lang="en-US" smtClean="0"/>
              <a:t>5</a:t>
            </a:fld>
            <a:endParaRPr lang="en-US"/>
          </a:p>
        </p:txBody>
      </p:sp>
    </p:spTree>
    <p:extLst>
      <p:ext uri="{BB962C8B-B14F-4D97-AF65-F5344CB8AC3E}">
        <p14:creationId xmlns:p14="http://schemas.microsoft.com/office/powerpoint/2010/main" val="32417804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science content we use has evolved over the</a:t>
            </a:r>
            <a:r>
              <a:rPr lang="en-GB" baseline="0" dirty="0" smtClean="0"/>
              <a:t> last</a:t>
            </a:r>
            <a:r>
              <a:rPr lang="en-GB" dirty="0" smtClean="0"/>
              <a:t> hundred years. Gregor Mendel’s work has led to genomic engineering and the study of protein folding,</a:t>
            </a:r>
            <a:endParaRPr lang="en-GB" dirty="0"/>
          </a:p>
        </p:txBody>
      </p:sp>
      <p:sp>
        <p:nvSpPr>
          <p:cNvPr id="4" name="Slide Number Placeholder 3"/>
          <p:cNvSpPr>
            <a:spLocks noGrp="1"/>
          </p:cNvSpPr>
          <p:nvPr>
            <p:ph type="sldNum" sz="quarter" idx="10"/>
          </p:nvPr>
        </p:nvSpPr>
        <p:spPr/>
        <p:txBody>
          <a:bodyPr/>
          <a:lstStyle/>
          <a:p>
            <a:fld id="{4B3C458F-9A94-46E8-A636-4E26C452D4B0}" type="slidenum">
              <a:rPr lang="en-US" smtClean="0"/>
              <a:t>6</a:t>
            </a:fld>
            <a:endParaRPr lang="en-US"/>
          </a:p>
        </p:txBody>
      </p:sp>
    </p:spTree>
    <p:extLst>
      <p:ext uri="{BB962C8B-B14F-4D97-AF65-F5344CB8AC3E}">
        <p14:creationId xmlns:p14="http://schemas.microsoft.com/office/powerpoint/2010/main" val="5595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While Einstein’s work on General Relativity has resulted in the construction</a:t>
            </a:r>
            <a:r>
              <a:rPr lang="en-GB" baseline="0" dirty="0" smtClean="0"/>
              <a:t> of telescopes capable of detecting ripples in space time of the order of atomic diameters.  These ripples from the collisions of Black Holes  have reached us from the other side of the Universe and have resulted in a completely new spectrum for observing physical phenomena.</a:t>
            </a:r>
            <a:endParaRPr lang="en-GB" dirty="0"/>
          </a:p>
        </p:txBody>
      </p:sp>
      <p:sp>
        <p:nvSpPr>
          <p:cNvPr id="4" name="Slide Number Placeholder 3"/>
          <p:cNvSpPr>
            <a:spLocks noGrp="1"/>
          </p:cNvSpPr>
          <p:nvPr>
            <p:ph type="sldNum" sz="quarter" idx="10"/>
          </p:nvPr>
        </p:nvSpPr>
        <p:spPr/>
        <p:txBody>
          <a:bodyPr/>
          <a:lstStyle/>
          <a:p>
            <a:fld id="{4B3C458F-9A94-46E8-A636-4E26C452D4B0}" type="slidenum">
              <a:rPr lang="en-US" smtClean="0"/>
              <a:t>7</a:t>
            </a:fld>
            <a:endParaRPr lang="en-US"/>
          </a:p>
        </p:txBody>
      </p:sp>
    </p:spTree>
    <p:extLst>
      <p:ext uri="{BB962C8B-B14F-4D97-AF65-F5344CB8AC3E}">
        <p14:creationId xmlns:p14="http://schemas.microsoft.com/office/powerpoint/2010/main" val="9370364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Nanotechnology has grown out of the labours</a:t>
            </a:r>
            <a:r>
              <a:rPr lang="en-GB" baseline="0" dirty="0" smtClean="0"/>
              <a:t> of the early quantum </a:t>
            </a:r>
            <a:r>
              <a:rPr lang="en-GB" baseline="0" dirty="0" err="1" smtClean="0"/>
              <a:t>mechanicists</a:t>
            </a:r>
            <a:r>
              <a:rPr lang="en-GB" baseline="0" dirty="0" smtClean="0"/>
              <a:t> such as </a:t>
            </a:r>
            <a:r>
              <a:rPr lang="en-GB" baseline="0" dirty="0" err="1" smtClean="0"/>
              <a:t>Neils</a:t>
            </a:r>
            <a:r>
              <a:rPr lang="en-GB" baseline="0" dirty="0" smtClean="0"/>
              <a:t> Bohr.  Now we can manipulate matter at the individual atom level and take images of the results. Genomic engineering, gravity wave telescopes and nanotechnology are the fusion of skills across the STEM subjects and could not possibly have arisen from the work of individuals in any one discipline</a:t>
            </a:r>
            <a:endParaRPr lang="en-GB" dirty="0"/>
          </a:p>
        </p:txBody>
      </p:sp>
      <p:sp>
        <p:nvSpPr>
          <p:cNvPr id="4" name="Slide Number Placeholder 3"/>
          <p:cNvSpPr>
            <a:spLocks noGrp="1"/>
          </p:cNvSpPr>
          <p:nvPr>
            <p:ph type="sldNum" sz="quarter" idx="10"/>
          </p:nvPr>
        </p:nvSpPr>
        <p:spPr/>
        <p:txBody>
          <a:bodyPr/>
          <a:lstStyle/>
          <a:p>
            <a:fld id="{4B3C458F-9A94-46E8-A636-4E26C452D4B0}" type="slidenum">
              <a:rPr lang="en-US" smtClean="0"/>
              <a:t>8</a:t>
            </a:fld>
            <a:endParaRPr lang="en-US"/>
          </a:p>
        </p:txBody>
      </p:sp>
    </p:spTree>
    <p:extLst>
      <p:ext uri="{BB962C8B-B14F-4D97-AF65-F5344CB8AC3E}">
        <p14:creationId xmlns:p14="http://schemas.microsoft.com/office/powerpoint/2010/main" val="5315817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And finally we see here the world’s greatest</a:t>
            </a:r>
            <a:r>
              <a:rPr lang="en-GB" baseline="0" dirty="0" smtClean="0"/>
              <a:t> Go player, Lee </a:t>
            </a:r>
            <a:r>
              <a:rPr lang="en-GB" baseline="0" dirty="0" err="1" smtClean="0"/>
              <a:t>Sedol</a:t>
            </a:r>
            <a:r>
              <a:rPr lang="en-GB" baseline="0" dirty="0" smtClean="0"/>
              <a:t>, looking up at the score board in disbelief as Google’s computer </a:t>
            </a:r>
            <a:r>
              <a:rPr lang="en-GB" baseline="0" dirty="0" err="1" smtClean="0"/>
              <a:t>AlphaGo</a:t>
            </a:r>
            <a:r>
              <a:rPr lang="en-GB" baseline="0" dirty="0" smtClean="0"/>
              <a:t> succeeds in beating him in the second game of a series of five.  </a:t>
            </a:r>
            <a:r>
              <a:rPr lang="en-GB" baseline="0" dirty="0" err="1" smtClean="0"/>
              <a:t>AlphaGo</a:t>
            </a:r>
            <a:r>
              <a:rPr lang="en-GB" baseline="0" dirty="0" smtClean="0"/>
              <a:t> went on the beat Lee in the next three games after apparently learning where Lee’s weak spots were in the first game.  We are on the edge of Artificial Intelligence but in any case we now live in a world where we can talk to machines in many languages.</a:t>
            </a:r>
            <a:endParaRPr lang="en-GB" dirty="0"/>
          </a:p>
        </p:txBody>
      </p:sp>
      <p:sp>
        <p:nvSpPr>
          <p:cNvPr id="4" name="Slide Number Placeholder 3"/>
          <p:cNvSpPr>
            <a:spLocks noGrp="1"/>
          </p:cNvSpPr>
          <p:nvPr>
            <p:ph type="sldNum" sz="quarter" idx="10"/>
          </p:nvPr>
        </p:nvSpPr>
        <p:spPr/>
        <p:txBody>
          <a:bodyPr/>
          <a:lstStyle/>
          <a:p>
            <a:fld id="{4B3C458F-9A94-46E8-A636-4E26C452D4B0}" type="slidenum">
              <a:rPr lang="en-US" smtClean="0"/>
              <a:t>9</a:t>
            </a:fld>
            <a:endParaRPr lang="en-US"/>
          </a:p>
        </p:txBody>
      </p:sp>
    </p:spTree>
    <p:extLst>
      <p:ext uri="{BB962C8B-B14F-4D97-AF65-F5344CB8AC3E}">
        <p14:creationId xmlns:p14="http://schemas.microsoft.com/office/powerpoint/2010/main" val="21446853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Having been teased entertained and amazed the next step is the Challenge.  My own philosophy of teaching is that teachers should always seek to tease entertain amaze challenge and then help students, in</a:t>
            </a:r>
            <a:r>
              <a:rPr lang="en-GB" baseline="0" dirty="0" smtClean="0"/>
              <a:t> </a:t>
            </a:r>
            <a:r>
              <a:rPr lang="en-GB" dirty="0" smtClean="0"/>
              <a:t>that order,</a:t>
            </a:r>
            <a:r>
              <a:rPr lang="en-GB" baseline="0" dirty="0" smtClean="0"/>
              <a:t> in every lesson. Success in motivating students to learn is assured if this recipe is followed, no matter what style of teaching is adopted.</a:t>
            </a:r>
            <a:endParaRPr lang="en-GB" dirty="0"/>
          </a:p>
        </p:txBody>
      </p:sp>
      <p:sp>
        <p:nvSpPr>
          <p:cNvPr id="4" name="Slide Number Placeholder 3"/>
          <p:cNvSpPr>
            <a:spLocks noGrp="1"/>
          </p:cNvSpPr>
          <p:nvPr>
            <p:ph type="sldNum" sz="quarter" idx="10"/>
          </p:nvPr>
        </p:nvSpPr>
        <p:spPr/>
        <p:txBody>
          <a:bodyPr/>
          <a:lstStyle/>
          <a:p>
            <a:fld id="{4B3C458F-9A94-46E8-A636-4E26C452D4B0}" type="slidenum">
              <a:rPr lang="en-US" smtClean="0"/>
              <a:t>10</a:t>
            </a:fld>
            <a:endParaRPr lang="en-US"/>
          </a:p>
        </p:txBody>
      </p:sp>
    </p:spTree>
    <p:extLst>
      <p:ext uri="{BB962C8B-B14F-4D97-AF65-F5344CB8AC3E}">
        <p14:creationId xmlns:p14="http://schemas.microsoft.com/office/powerpoint/2010/main" val="30030591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4_Title Slide">
    <p:spTree>
      <p:nvGrpSpPr>
        <p:cNvPr id="1" name=""/>
        <p:cNvGrpSpPr/>
        <p:nvPr/>
      </p:nvGrpSpPr>
      <p:grpSpPr>
        <a:xfrm>
          <a:off x="0" y="0"/>
          <a:ext cx="0" cy="0"/>
          <a:chOff x="0" y="0"/>
          <a:chExt cx="0" cy="0"/>
        </a:xfrm>
      </p:grpSpPr>
      <p:sp>
        <p:nvSpPr>
          <p:cNvPr id="5" name="Rectangle 4"/>
          <p:cNvSpPr/>
          <p:nvPr/>
        </p:nvSpPr>
        <p:spPr>
          <a:xfrm>
            <a:off x="-101600" y="2225040"/>
            <a:ext cx="9408160" cy="2641600"/>
          </a:xfrm>
          <a:prstGeom prst="rect">
            <a:avLst/>
          </a:prstGeom>
          <a:solidFill>
            <a:schemeClr val="accent4">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6">
                  <a:lumMod val="20000"/>
                  <a:lumOff val="80000"/>
                </a:schemeClr>
              </a:solidFill>
            </a:endParaRPr>
          </a:p>
        </p:txBody>
      </p:sp>
      <p:sp>
        <p:nvSpPr>
          <p:cNvPr id="15" name="Rectangle 14"/>
          <p:cNvSpPr/>
          <p:nvPr/>
        </p:nvSpPr>
        <p:spPr>
          <a:xfrm>
            <a:off x="-91440" y="2296160"/>
            <a:ext cx="9408160" cy="24688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6">
                  <a:lumMod val="20000"/>
                  <a:lumOff val="80000"/>
                </a:schemeClr>
              </a:solidFill>
            </a:endParaRPr>
          </a:p>
        </p:txBody>
      </p:sp>
      <p:sp>
        <p:nvSpPr>
          <p:cNvPr id="11" name="Rectangle 6"/>
          <p:cNvSpPr>
            <a:spLocks noGrp="1" noChangeArrowheads="1"/>
          </p:cNvSpPr>
          <p:nvPr>
            <p:ph type="sldNum" sz="quarter" idx="4"/>
          </p:nvPr>
        </p:nvSpPr>
        <p:spPr bwMode="auto">
          <a:xfrm>
            <a:off x="-1" y="6511636"/>
            <a:ext cx="8751455" cy="346364"/>
          </a:xfrm>
          <a:prstGeom prst="rect">
            <a:avLst/>
          </a:prstGeom>
          <a:noFill/>
          <a:ln w="9525">
            <a:noFill/>
            <a:miter lim="800000"/>
            <a:headEnd/>
            <a:tailEnd/>
          </a:ln>
          <a:effectLst/>
        </p:spPr>
        <p:txBody>
          <a:bodyPr vert="horz" wrap="square" lIns="76179" tIns="38088" rIns="0" bIns="38088" numCol="1" anchor="t" anchorCtr="0" compatLnSpc="1">
            <a:prstTxWarp prst="textNoShape">
              <a:avLst/>
            </a:prstTxWarp>
          </a:bodyPr>
          <a:lstStyle>
            <a:lvl1pPr algn="r">
              <a:defRPr sz="700"/>
            </a:lvl1pPr>
          </a:lstStyle>
          <a:p>
            <a:fld id="{539B661E-493C-4D72-8AE4-F2F9783C3D9A}" type="slidenum">
              <a:rPr lang="en-US" smtClean="0"/>
              <a:t>‹#›</a:t>
            </a:fld>
            <a:endParaRPr lang="en-US"/>
          </a:p>
        </p:txBody>
      </p:sp>
      <p:sp>
        <p:nvSpPr>
          <p:cNvPr id="12" name="Rectangle 2"/>
          <p:cNvSpPr>
            <a:spLocks noGrp="1" noChangeArrowheads="1"/>
          </p:cNvSpPr>
          <p:nvPr>
            <p:ph type="ctrTitle"/>
          </p:nvPr>
        </p:nvSpPr>
        <p:spPr>
          <a:xfrm>
            <a:off x="342900" y="685800"/>
            <a:ext cx="8458200" cy="643466"/>
          </a:xfrm>
        </p:spPr>
        <p:txBody>
          <a:bodyPr lIns="0" bIns="0" anchor="b" anchorCtr="0"/>
          <a:lstStyle>
            <a:lvl1pPr>
              <a:defRPr sz="3300">
                <a:solidFill>
                  <a:schemeClr val="tx2"/>
                </a:solidFill>
              </a:defRPr>
            </a:lvl1pPr>
          </a:lstStyle>
          <a:p>
            <a:r>
              <a:rPr lang="en-US" smtClean="0"/>
              <a:t>Click to edit Master title style</a:t>
            </a:r>
            <a:endParaRPr lang="en-US" dirty="0"/>
          </a:p>
        </p:txBody>
      </p:sp>
      <p:sp>
        <p:nvSpPr>
          <p:cNvPr id="13" name="Rectangle 3"/>
          <p:cNvSpPr>
            <a:spLocks noGrp="1" noChangeArrowheads="1"/>
          </p:cNvSpPr>
          <p:nvPr>
            <p:ph type="subTitle" idx="1"/>
          </p:nvPr>
        </p:nvSpPr>
        <p:spPr>
          <a:xfrm>
            <a:off x="335203" y="1517073"/>
            <a:ext cx="8458200" cy="684260"/>
          </a:xfrm>
          <a:ln/>
        </p:spPr>
        <p:txBody>
          <a:bodyPr lIns="0" tIns="0" rIns="0"/>
          <a:lstStyle>
            <a:lvl1pPr marL="0" indent="0">
              <a:buFontTx/>
              <a:buNone/>
              <a:defRPr b="1"/>
            </a:lvl1pPr>
          </a:lstStyle>
          <a:p>
            <a:r>
              <a:rPr lang="en-US" smtClean="0"/>
              <a:t>Click to edit Master subtitle style</a:t>
            </a:r>
            <a:endParaRPr lang="en-US" dirty="0"/>
          </a:p>
        </p:txBody>
      </p:sp>
      <p:pic>
        <p:nvPicPr>
          <p:cNvPr id="10" name="Picture 9" descr="T3Europe-network-art-no-bkgnd.png"/>
          <p:cNvPicPr>
            <a:picLocks noChangeAspect="1"/>
          </p:cNvPicPr>
          <p:nvPr/>
        </p:nvPicPr>
        <p:blipFill rotWithShape="1">
          <a:blip r:embed="rId2">
            <a:extLst>
              <a:ext uri="{28A0092B-C50C-407E-A947-70E740481C1C}">
                <a14:useLocalDpi xmlns:a14="http://schemas.microsoft.com/office/drawing/2010/main" val="0"/>
              </a:ext>
            </a:extLst>
          </a:blip>
          <a:srcRect t="20290" b="29400"/>
          <a:stretch/>
        </p:blipFill>
        <p:spPr>
          <a:xfrm>
            <a:off x="-120029" y="2296160"/>
            <a:ext cx="9358070" cy="2468880"/>
          </a:xfrm>
          <a:prstGeom prst="rect">
            <a:avLst/>
          </a:prstGeom>
        </p:spPr>
      </p:pic>
    </p:spTree>
    <p:extLst>
      <p:ext uri="{BB962C8B-B14F-4D97-AF65-F5344CB8AC3E}">
        <p14:creationId xmlns:p14="http://schemas.microsoft.com/office/powerpoint/2010/main" val="183062889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lIns="0" tIns="0" anchor="t" anchorCtr="0"/>
          <a:lstStyle>
            <a:lvl1pPr>
              <a:defRPr>
                <a:solidFill>
                  <a:schemeClr val="tx2"/>
                </a:solidFill>
              </a:defRPr>
            </a:lvl1pPr>
          </a:lstStyle>
          <a:p>
            <a:r>
              <a:rPr lang="en-US" smtClean="0"/>
              <a:t>Click to edit Master title style</a:t>
            </a:r>
            <a:endParaRPr lang="en-US" dirty="0"/>
          </a:p>
        </p:txBody>
      </p:sp>
      <p:sp>
        <p:nvSpPr>
          <p:cNvPr id="5" name="Rectangle 6"/>
          <p:cNvSpPr>
            <a:spLocks noGrp="1" noChangeArrowheads="1"/>
          </p:cNvSpPr>
          <p:nvPr>
            <p:ph type="sldNum" sz="quarter" idx="4"/>
          </p:nvPr>
        </p:nvSpPr>
        <p:spPr bwMode="auto">
          <a:xfrm>
            <a:off x="-1" y="6511636"/>
            <a:ext cx="8751455" cy="346364"/>
          </a:xfrm>
          <a:prstGeom prst="rect">
            <a:avLst/>
          </a:prstGeom>
          <a:noFill/>
          <a:ln w="9525">
            <a:noFill/>
            <a:miter lim="800000"/>
            <a:headEnd/>
            <a:tailEnd/>
          </a:ln>
          <a:effectLst/>
        </p:spPr>
        <p:txBody>
          <a:bodyPr vert="horz" wrap="square" lIns="76179" tIns="38088" rIns="0" bIns="38088" numCol="1" anchor="t" anchorCtr="0" compatLnSpc="1">
            <a:prstTxWarp prst="textNoShape">
              <a:avLst/>
            </a:prstTxWarp>
          </a:bodyPr>
          <a:lstStyle>
            <a:lvl1pPr algn="r">
              <a:defRPr sz="700"/>
            </a:lvl1pPr>
          </a:lstStyle>
          <a:p>
            <a:fld id="{539B661E-493C-4D72-8AE4-F2F9783C3D9A}" type="slidenum">
              <a:rPr lang="en-US" smtClean="0"/>
              <a:t>‹#›</a:t>
            </a:fld>
            <a:endParaRPr lang="en-US"/>
          </a:p>
        </p:txBody>
      </p:sp>
    </p:spTree>
    <p:extLst>
      <p:ext uri="{BB962C8B-B14F-4D97-AF65-F5344CB8AC3E}">
        <p14:creationId xmlns:p14="http://schemas.microsoft.com/office/powerpoint/2010/main" val="110538832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Rectangle 6"/>
          <p:cNvSpPr>
            <a:spLocks noGrp="1" noChangeArrowheads="1"/>
          </p:cNvSpPr>
          <p:nvPr>
            <p:ph type="sldNum" sz="quarter" idx="4"/>
          </p:nvPr>
        </p:nvSpPr>
        <p:spPr bwMode="auto">
          <a:xfrm>
            <a:off x="-1" y="6511636"/>
            <a:ext cx="8751455" cy="346364"/>
          </a:xfrm>
          <a:prstGeom prst="rect">
            <a:avLst/>
          </a:prstGeom>
          <a:noFill/>
          <a:ln w="9525">
            <a:noFill/>
            <a:miter lim="800000"/>
            <a:headEnd/>
            <a:tailEnd/>
          </a:ln>
          <a:effectLst/>
        </p:spPr>
        <p:txBody>
          <a:bodyPr vert="horz" wrap="square" lIns="76179" tIns="38088" rIns="0" bIns="38088" numCol="1" anchor="t" anchorCtr="0" compatLnSpc="1">
            <a:prstTxWarp prst="textNoShape">
              <a:avLst/>
            </a:prstTxWarp>
          </a:bodyPr>
          <a:lstStyle>
            <a:lvl1pPr algn="r">
              <a:defRPr sz="700"/>
            </a:lvl1pPr>
          </a:lstStyle>
          <a:p>
            <a:fld id="{539B661E-493C-4D72-8AE4-F2F9783C3D9A}" type="slidenum">
              <a:rPr lang="en-US" smtClean="0"/>
              <a:t>‹#›</a:t>
            </a:fld>
            <a:endParaRPr lang="en-US"/>
          </a:p>
        </p:txBody>
      </p:sp>
    </p:spTree>
    <p:extLst>
      <p:ext uri="{BB962C8B-B14F-4D97-AF65-F5344CB8AC3E}">
        <p14:creationId xmlns:p14="http://schemas.microsoft.com/office/powerpoint/2010/main" val="213656566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73052"/>
            <a:ext cx="3008313" cy="1162051"/>
          </a:xfrm>
        </p:spPr>
        <p:txBody>
          <a:bodyPr anchor="b"/>
          <a:lstStyle>
            <a:lvl1pPr algn="l">
              <a:defRPr sz="2700" b="1">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273054"/>
            <a:ext cx="5111750" cy="5091110"/>
          </a:xfrm>
          <a:noFill/>
          <a:ln w="9525" algn="ctr">
            <a:noFill/>
            <a:miter lim="800000"/>
            <a:headEnd/>
            <a:tailEnd/>
          </a:ln>
        </p:spPr>
        <p:txBody>
          <a:bodyPr vert="horz" wrap="square" lIns="76179" tIns="38088" rIns="76179" bIns="38088" numCol="1" anchor="t" anchorCtr="0" compatLnSpc="1">
            <a:prstTxWarp prst="textNoShape">
              <a:avLst/>
            </a:prstTxWarp>
          </a:bodyPr>
          <a:lstStyle>
            <a:lvl1pPr algn="l" rtl="0" eaLnBrk="0" fontAlgn="base" hangingPunct="0">
              <a:spcAft>
                <a:spcPct val="0"/>
              </a:spcAft>
              <a:defRPr lang="en-US" sz="1700" smtClean="0">
                <a:solidFill>
                  <a:schemeClr val="tx1"/>
                </a:solidFill>
                <a:latin typeface="+mn-lt"/>
                <a:ea typeface="+mn-ea"/>
                <a:cs typeface="+mn-cs"/>
              </a:defRPr>
            </a:lvl1pPr>
            <a:lvl2pPr algn="l" rtl="0" eaLnBrk="0" fontAlgn="base" hangingPunct="0">
              <a:spcAft>
                <a:spcPct val="0"/>
              </a:spcAft>
              <a:defRPr lang="en-US" sz="1500" smtClean="0">
                <a:solidFill>
                  <a:schemeClr val="tx1"/>
                </a:solidFill>
                <a:latin typeface="+mn-lt"/>
                <a:ea typeface="+mn-ea"/>
                <a:cs typeface="+mn-cs"/>
              </a:defRPr>
            </a:lvl2pPr>
            <a:lvl3pPr algn="l" rtl="0" eaLnBrk="0" fontAlgn="base" hangingPunct="0">
              <a:spcAft>
                <a:spcPct val="0"/>
              </a:spcAft>
              <a:defRPr lang="en-US" sz="1500" smtClean="0">
                <a:solidFill>
                  <a:schemeClr val="tx1"/>
                </a:solidFill>
                <a:latin typeface="+mn-lt"/>
                <a:ea typeface="+mn-ea"/>
                <a:cs typeface="+mn-cs"/>
              </a:defRPr>
            </a:lvl3pPr>
            <a:lvl4pPr algn="l" rtl="0" eaLnBrk="0" fontAlgn="base" hangingPunct="0">
              <a:spcAft>
                <a:spcPct val="0"/>
              </a:spcAft>
              <a:defRPr lang="en-US" sz="1500" smtClean="0">
                <a:solidFill>
                  <a:schemeClr val="tx1"/>
                </a:solidFill>
                <a:latin typeface="+mn-lt"/>
                <a:ea typeface="+mn-ea"/>
                <a:cs typeface="+mn-cs"/>
              </a:defRPr>
            </a:lvl4pPr>
            <a:lvl5pPr algn="l" rtl="0" eaLnBrk="0" fontAlgn="base" hangingPunct="0">
              <a:spcAft>
                <a:spcPct val="0"/>
              </a:spcAft>
              <a:defRPr lang="en-US" sz="1500">
                <a:solidFill>
                  <a:schemeClr val="tx1"/>
                </a:solidFill>
                <a:latin typeface="+mn-lt"/>
                <a:ea typeface="+mn-ea"/>
                <a:cs typeface="+mn-cs"/>
              </a:defRPr>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3" y="1435100"/>
            <a:ext cx="3008313" cy="3929063"/>
          </a:xfrm>
        </p:spPr>
        <p:txBody>
          <a:bodyPr/>
          <a:lstStyle>
            <a:lvl1pPr marL="0" indent="0">
              <a:buNone/>
              <a:defRPr sz="1700"/>
            </a:lvl1pPr>
            <a:lvl2pPr marL="380895" indent="0">
              <a:buNone/>
              <a:defRPr sz="1000"/>
            </a:lvl2pPr>
            <a:lvl3pPr marL="761790" indent="0">
              <a:buNone/>
              <a:defRPr sz="800"/>
            </a:lvl3pPr>
            <a:lvl4pPr marL="1142683" indent="0">
              <a:buNone/>
              <a:defRPr sz="700"/>
            </a:lvl4pPr>
            <a:lvl5pPr marL="1523573" indent="0">
              <a:buNone/>
              <a:defRPr sz="700"/>
            </a:lvl5pPr>
            <a:lvl6pPr marL="1904467" indent="0">
              <a:buNone/>
              <a:defRPr sz="700"/>
            </a:lvl6pPr>
            <a:lvl7pPr marL="2285362" indent="0">
              <a:buNone/>
              <a:defRPr sz="700"/>
            </a:lvl7pPr>
            <a:lvl8pPr marL="2666253" indent="0">
              <a:buNone/>
              <a:defRPr sz="700"/>
            </a:lvl8pPr>
            <a:lvl9pPr marL="3047146" indent="0">
              <a:buNone/>
              <a:defRPr sz="700"/>
            </a:lvl9pPr>
          </a:lstStyle>
          <a:p>
            <a:pPr lvl="0"/>
            <a:r>
              <a:rPr lang="en-US" smtClean="0"/>
              <a:t>Click to edit Master text styles</a:t>
            </a:r>
          </a:p>
        </p:txBody>
      </p:sp>
      <p:sp>
        <p:nvSpPr>
          <p:cNvPr id="7" name="Slide Number Placeholder 6"/>
          <p:cNvSpPr>
            <a:spLocks noGrp="1" noChangeArrowheads="1"/>
          </p:cNvSpPr>
          <p:nvPr>
            <p:ph type="sldNum" sz="quarter" idx="4"/>
          </p:nvPr>
        </p:nvSpPr>
        <p:spPr bwMode="auto">
          <a:xfrm>
            <a:off x="-1" y="6511636"/>
            <a:ext cx="8751455" cy="346364"/>
          </a:xfrm>
          <a:prstGeom prst="rect">
            <a:avLst/>
          </a:prstGeom>
          <a:noFill/>
          <a:ln w="9525">
            <a:noFill/>
            <a:miter lim="800000"/>
            <a:headEnd/>
            <a:tailEnd/>
          </a:ln>
          <a:effectLst/>
        </p:spPr>
        <p:txBody>
          <a:bodyPr vert="horz" wrap="square" lIns="76179" tIns="38088" rIns="0" bIns="38088" numCol="1" anchor="t" anchorCtr="0" compatLnSpc="1">
            <a:prstTxWarp prst="textNoShape">
              <a:avLst/>
            </a:prstTxWarp>
          </a:bodyPr>
          <a:lstStyle>
            <a:lvl1pPr algn="r">
              <a:defRPr sz="700"/>
            </a:lvl1pPr>
          </a:lstStyle>
          <a:p>
            <a:fld id="{539B661E-493C-4D72-8AE4-F2F9783C3D9A}" type="slidenum">
              <a:rPr lang="en-US" smtClean="0"/>
              <a:t>‹#›</a:t>
            </a:fld>
            <a:endParaRPr lang="en-US"/>
          </a:p>
        </p:txBody>
      </p:sp>
    </p:spTree>
    <p:extLst>
      <p:ext uri="{BB962C8B-B14F-4D97-AF65-F5344CB8AC3E}">
        <p14:creationId xmlns:p14="http://schemas.microsoft.com/office/powerpoint/2010/main" val="168591023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648200"/>
            <a:ext cx="5486400" cy="566737"/>
          </a:xfrm>
        </p:spPr>
        <p:txBody>
          <a:bodyPr lIns="0" tIns="0" anchor="t" anchorCtr="0"/>
          <a:lstStyle>
            <a:lvl1pPr algn="l">
              <a:defRPr sz="1400" b="1">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381000"/>
            <a:ext cx="5486400" cy="4114800"/>
          </a:xfrm>
        </p:spPr>
        <p:txBody>
          <a:bodyPr/>
          <a:lstStyle>
            <a:lvl1pPr marL="0" indent="0">
              <a:buNone/>
              <a:defRPr sz="2700"/>
            </a:lvl1pPr>
            <a:lvl2pPr marL="380895" indent="0">
              <a:buNone/>
              <a:defRPr sz="2300"/>
            </a:lvl2pPr>
            <a:lvl3pPr marL="761790" indent="0">
              <a:buNone/>
              <a:defRPr sz="2000"/>
            </a:lvl3pPr>
            <a:lvl4pPr marL="1142683" indent="0">
              <a:buNone/>
              <a:defRPr sz="1700"/>
            </a:lvl4pPr>
            <a:lvl5pPr marL="1523573" indent="0">
              <a:buNone/>
              <a:defRPr sz="1700"/>
            </a:lvl5pPr>
            <a:lvl6pPr marL="1904467" indent="0">
              <a:buNone/>
              <a:defRPr sz="1700"/>
            </a:lvl6pPr>
            <a:lvl7pPr marL="2285362" indent="0">
              <a:buNone/>
              <a:defRPr sz="1700"/>
            </a:lvl7pPr>
            <a:lvl8pPr marL="2666253" indent="0">
              <a:buNone/>
              <a:defRPr sz="1700"/>
            </a:lvl8pPr>
            <a:lvl9pPr marL="3047146" indent="0">
              <a:buNone/>
              <a:defRPr sz="1700"/>
            </a:lvl9pPr>
          </a:lstStyle>
          <a:p>
            <a:pPr lvl="0"/>
            <a:r>
              <a:rPr lang="en-US" noProof="0" smtClean="0"/>
              <a:t>Click icon to add picture</a:t>
            </a:r>
          </a:p>
        </p:txBody>
      </p:sp>
      <p:sp>
        <p:nvSpPr>
          <p:cNvPr id="7" name="Slide Number Placeholder 6"/>
          <p:cNvSpPr>
            <a:spLocks noGrp="1" noChangeArrowheads="1"/>
          </p:cNvSpPr>
          <p:nvPr>
            <p:ph type="sldNum" sz="quarter" idx="4"/>
          </p:nvPr>
        </p:nvSpPr>
        <p:spPr bwMode="auto">
          <a:xfrm>
            <a:off x="-1" y="6511636"/>
            <a:ext cx="8751455" cy="346364"/>
          </a:xfrm>
          <a:prstGeom prst="rect">
            <a:avLst/>
          </a:prstGeom>
          <a:noFill/>
          <a:ln w="9525">
            <a:noFill/>
            <a:miter lim="800000"/>
            <a:headEnd/>
            <a:tailEnd/>
          </a:ln>
          <a:effectLst/>
        </p:spPr>
        <p:txBody>
          <a:bodyPr vert="horz" wrap="square" lIns="76179" tIns="38088" rIns="0" bIns="38088" numCol="1" anchor="t" anchorCtr="0" compatLnSpc="1">
            <a:prstTxWarp prst="textNoShape">
              <a:avLst/>
            </a:prstTxWarp>
          </a:bodyPr>
          <a:lstStyle>
            <a:lvl1pPr algn="r">
              <a:defRPr sz="700"/>
            </a:lvl1pPr>
          </a:lstStyle>
          <a:p>
            <a:fld id="{539B661E-493C-4D72-8AE4-F2F9783C3D9A}" type="slidenum">
              <a:rPr lang="en-US" smtClean="0"/>
              <a:t>‹#›</a:t>
            </a:fld>
            <a:endParaRPr lang="en-US"/>
          </a:p>
        </p:txBody>
      </p:sp>
    </p:spTree>
    <p:extLst>
      <p:ext uri="{BB962C8B-B14F-4D97-AF65-F5344CB8AC3E}">
        <p14:creationId xmlns:p14="http://schemas.microsoft.com/office/powerpoint/2010/main" val="351101177"/>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6"/>
          </a:xfrm>
        </p:spPr>
        <p:txBody>
          <a:bodyPr anchor="t"/>
          <a:lstStyle>
            <a:lvl1pPr algn="l">
              <a:defRPr sz="3300" b="1" cap="all">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700"/>
            </a:lvl1pPr>
            <a:lvl2pPr marL="380895" indent="0">
              <a:buNone/>
              <a:defRPr sz="1500"/>
            </a:lvl2pPr>
            <a:lvl3pPr marL="761790" indent="0">
              <a:buNone/>
              <a:defRPr sz="1300"/>
            </a:lvl3pPr>
            <a:lvl4pPr marL="1142683" indent="0">
              <a:buNone/>
              <a:defRPr sz="1200"/>
            </a:lvl4pPr>
            <a:lvl5pPr marL="1523573" indent="0">
              <a:buNone/>
              <a:defRPr sz="1200"/>
            </a:lvl5pPr>
            <a:lvl6pPr marL="1904467" indent="0">
              <a:buNone/>
              <a:defRPr sz="1200"/>
            </a:lvl6pPr>
            <a:lvl7pPr marL="2285362" indent="0">
              <a:buNone/>
              <a:defRPr sz="1200"/>
            </a:lvl7pPr>
            <a:lvl8pPr marL="2666253" indent="0">
              <a:buNone/>
              <a:defRPr sz="1200"/>
            </a:lvl8pPr>
            <a:lvl9pPr marL="3047146" indent="0">
              <a:buNone/>
              <a:defRPr sz="1200"/>
            </a:lvl9pPr>
          </a:lstStyle>
          <a:p>
            <a:pPr lvl="0"/>
            <a:r>
              <a:rPr lang="en-US" smtClean="0"/>
              <a:t>Click to edit Master text styles</a:t>
            </a:r>
          </a:p>
        </p:txBody>
      </p:sp>
      <p:sp>
        <p:nvSpPr>
          <p:cNvPr id="4" name="Rectangle 6"/>
          <p:cNvSpPr>
            <a:spLocks noGrp="1" noChangeArrowheads="1"/>
          </p:cNvSpPr>
          <p:nvPr>
            <p:ph type="sldNum" sz="quarter" idx="10"/>
          </p:nvPr>
        </p:nvSpPr>
        <p:spPr>
          <a:xfrm>
            <a:off x="6638925" y="6049963"/>
            <a:ext cx="2133600" cy="206376"/>
          </a:xfrm>
          <a:ln/>
        </p:spPr>
        <p:txBody>
          <a:bodyPr/>
          <a:lstStyle>
            <a:lvl1pPr>
              <a:defRPr/>
            </a:lvl1pPr>
          </a:lstStyle>
          <a:p>
            <a:fld id="{539B661E-493C-4D72-8AE4-F2F9783C3D9A}"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2_Title Slide">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15337" r="12023"/>
          <a:stretch/>
        </p:blipFill>
        <p:spPr>
          <a:xfrm>
            <a:off x="0" y="2286000"/>
            <a:ext cx="9144000" cy="2468880"/>
          </a:xfrm>
          <a:prstGeom prst="rect">
            <a:avLst/>
          </a:prstGeom>
          <a:ln>
            <a:noFill/>
          </a:ln>
        </p:spPr>
      </p:pic>
      <p:pic>
        <p:nvPicPr>
          <p:cNvPr id="9" name="Picture 8" descr="T3Concept_Art_OrigPeople_rev_v3_nobkgnd.eps"/>
          <p:cNvPicPr>
            <a:picLocks noChangeAspect="1"/>
          </p:cNvPicPr>
          <p:nvPr/>
        </p:nvPicPr>
        <p:blipFill rotWithShape="1">
          <a:blip r:embed="rId3">
            <a:extLst>
              <a:ext uri="{28A0092B-C50C-407E-A947-70E740481C1C}">
                <a14:useLocalDpi xmlns:a14="http://schemas.microsoft.com/office/drawing/2010/main" val="0"/>
              </a:ext>
            </a:extLst>
          </a:blip>
          <a:srcRect l="1203" t="20098" r="610" b="29275"/>
          <a:stretch/>
        </p:blipFill>
        <p:spPr>
          <a:xfrm>
            <a:off x="5080" y="2286000"/>
            <a:ext cx="9144000" cy="2472765"/>
          </a:xfrm>
          <a:prstGeom prst="rect">
            <a:avLst/>
          </a:prstGeom>
        </p:spPr>
      </p:pic>
      <p:sp>
        <p:nvSpPr>
          <p:cNvPr id="11" name="Rectangle 6"/>
          <p:cNvSpPr>
            <a:spLocks noGrp="1" noChangeArrowheads="1"/>
          </p:cNvSpPr>
          <p:nvPr>
            <p:ph type="sldNum" sz="quarter" idx="4"/>
          </p:nvPr>
        </p:nvSpPr>
        <p:spPr bwMode="auto">
          <a:xfrm>
            <a:off x="-1" y="6511636"/>
            <a:ext cx="8751455" cy="346364"/>
          </a:xfrm>
          <a:prstGeom prst="rect">
            <a:avLst/>
          </a:prstGeom>
          <a:noFill/>
          <a:ln w="9525">
            <a:noFill/>
            <a:miter lim="800000"/>
            <a:headEnd/>
            <a:tailEnd/>
          </a:ln>
          <a:effectLst/>
        </p:spPr>
        <p:txBody>
          <a:bodyPr vert="horz" wrap="square" lIns="76179" tIns="38088" rIns="0" bIns="38088" numCol="1" anchor="t" anchorCtr="0" compatLnSpc="1">
            <a:prstTxWarp prst="textNoShape">
              <a:avLst/>
            </a:prstTxWarp>
          </a:bodyPr>
          <a:lstStyle>
            <a:lvl1pPr algn="r">
              <a:defRPr sz="700"/>
            </a:lvl1pPr>
          </a:lstStyle>
          <a:p>
            <a:fld id="{539B661E-493C-4D72-8AE4-F2F9783C3D9A}" type="slidenum">
              <a:rPr lang="en-US" smtClean="0"/>
              <a:t>‹#›</a:t>
            </a:fld>
            <a:endParaRPr lang="en-US"/>
          </a:p>
        </p:txBody>
      </p:sp>
      <p:sp>
        <p:nvSpPr>
          <p:cNvPr id="12" name="Rectangle 2"/>
          <p:cNvSpPr>
            <a:spLocks noGrp="1" noChangeArrowheads="1"/>
          </p:cNvSpPr>
          <p:nvPr>
            <p:ph type="ctrTitle"/>
          </p:nvPr>
        </p:nvSpPr>
        <p:spPr>
          <a:xfrm>
            <a:off x="342900" y="685800"/>
            <a:ext cx="8458200" cy="643466"/>
          </a:xfrm>
        </p:spPr>
        <p:txBody>
          <a:bodyPr lIns="0" bIns="0" anchor="b" anchorCtr="0"/>
          <a:lstStyle>
            <a:lvl1pPr>
              <a:defRPr sz="3300">
                <a:solidFill>
                  <a:schemeClr val="tx2"/>
                </a:solidFill>
              </a:defRPr>
            </a:lvl1pPr>
          </a:lstStyle>
          <a:p>
            <a:r>
              <a:rPr lang="en-US" smtClean="0"/>
              <a:t>Click to edit Master title style</a:t>
            </a:r>
            <a:endParaRPr lang="en-US" dirty="0"/>
          </a:p>
        </p:txBody>
      </p:sp>
      <p:sp>
        <p:nvSpPr>
          <p:cNvPr id="13" name="Rectangle 3"/>
          <p:cNvSpPr>
            <a:spLocks noGrp="1" noChangeArrowheads="1"/>
          </p:cNvSpPr>
          <p:nvPr>
            <p:ph type="subTitle" idx="1"/>
          </p:nvPr>
        </p:nvSpPr>
        <p:spPr>
          <a:xfrm>
            <a:off x="335203" y="1517073"/>
            <a:ext cx="8458200" cy="684260"/>
          </a:xfrm>
          <a:ln/>
        </p:spPr>
        <p:txBody>
          <a:bodyPr lIns="0" tIns="0" rIns="0"/>
          <a:lstStyle>
            <a:lvl1pPr marL="0" indent="0">
              <a:buFontTx/>
              <a:buNone/>
              <a:defRPr b="1"/>
            </a:lvl1pPr>
          </a:lstStyle>
          <a:p>
            <a:r>
              <a:rPr lang="en-US" smtClean="0"/>
              <a:t>Click to edit Master subtitle style</a:t>
            </a:r>
            <a:endParaRPr lang="en-US" dirty="0"/>
          </a:p>
        </p:txBody>
      </p:sp>
    </p:spTree>
    <p:extLst>
      <p:ext uri="{BB962C8B-B14F-4D97-AF65-F5344CB8AC3E}">
        <p14:creationId xmlns:p14="http://schemas.microsoft.com/office/powerpoint/2010/main" val="144339339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3_Title Slide">
    <p:spTree>
      <p:nvGrpSpPr>
        <p:cNvPr id="1" name=""/>
        <p:cNvGrpSpPr/>
        <p:nvPr/>
      </p:nvGrpSpPr>
      <p:grpSpPr>
        <a:xfrm>
          <a:off x="0" y="0"/>
          <a:ext cx="0" cy="0"/>
          <a:chOff x="0" y="0"/>
          <a:chExt cx="0" cy="0"/>
        </a:xfrm>
      </p:grpSpPr>
      <p:pic>
        <p:nvPicPr>
          <p:cNvPr id="2" name="Picture 1" descr="Pantone Cool Gray 11 Background.ai"/>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86000"/>
            <a:ext cx="9144000" cy="2489200"/>
          </a:xfrm>
          <a:prstGeom prst="rect">
            <a:avLst/>
          </a:prstGeom>
        </p:spPr>
      </p:pic>
      <p:sp>
        <p:nvSpPr>
          <p:cNvPr id="11" name="Rectangle 6"/>
          <p:cNvSpPr>
            <a:spLocks noGrp="1" noChangeArrowheads="1"/>
          </p:cNvSpPr>
          <p:nvPr>
            <p:ph type="sldNum" sz="quarter" idx="4"/>
          </p:nvPr>
        </p:nvSpPr>
        <p:spPr bwMode="auto">
          <a:xfrm>
            <a:off x="-1" y="6511636"/>
            <a:ext cx="8751455" cy="346364"/>
          </a:xfrm>
          <a:prstGeom prst="rect">
            <a:avLst/>
          </a:prstGeom>
          <a:noFill/>
          <a:ln w="9525">
            <a:noFill/>
            <a:miter lim="800000"/>
            <a:headEnd/>
            <a:tailEnd/>
          </a:ln>
          <a:effectLst/>
        </p:spPr>
        <p:txBody>
          <a:bodyPr vert="horz" wrap="square" lIns="76179" tIns="38088" rIns="0" bIns="38088" numCol="1" anchor="t" anchorCtr="0" compatLnSpc="1">
            <a:prstTxWarp prst="textNoShape">
              <a:avLst/>
            </a:prstTxWarp>
          </a:bodyPr>
          <a:lstStyle>
            <a:lvl1pPr algn="r">
              <a:defRPr sz="700"/>
            </a:lvl1pPr>
          </a:lstStyle>
          <a:p>
            <a:fld id="{539B661E-493C-4D72-8AE4-F2F9783C3D9A}" type="slidenum">
              <a:rPr lang="en-US" smtClean="0"/>
              <a:t>‹#›</a:t>
            </a:fld>
            <a:endParaRPr lang="en-US"/>
          </a:p>
        </p:txBody>
      </p:sp>
      <p:sp>
        <p:nvSpPr>
          <p:cNvPr id="12" name="Rectangle 2"/>
          <p:cNvSpPr>
            <a:spLocks noGrp="1" noChangeArrowheads="1"/>
          </p:cNvSpPr>
          <p:nvPr>
            <p:ph type="ctrTitle"/>
          </p:nvPr>
        </p:nvSpPr>
        <p:spPr>
          <a:xfrm>
            <a:off x="342900" y="685800"/>
            <a:ext cx="8458200" cy="643466"/>
          </a:xfrm>
        </p:spPr>
        <p:txBody>
          <a:bodyPr lIns="0" bIns="0" anchor="b" anchorCtr="0"/>
          <a:lstStyle>
            <a:lvl1pPr>
              <a:defRPr sz="3300">
                <a:solidFill>
                  <a:schemeClr val="tx2"/>
                </a:solidFill>
              </a:defRPr>
            </a:lvl1pPr>
          </a:lstStyle>
          <a:p>
            <a:r>
              <a:rPr lang="en-US" smtClean="0"/>
              <a:t>Click to edit Master title style</a:t>
            </a:r>
            <a:endParaRPr lang="en-US" dirty="0"/>
          </a:p>
        </p:txBody>
      </p:sp>
      <p:sp>
        <p:nvSpPr>
          <p:cNvPr id="13" name="Rectangle 3"/>
          <p:cNvSpPr>
            <a:spLocks noGrp="1" noChangeArrowheads="1"/>
          </p:cNvSpPr>
          <p:nvPr>
            <p:ph type="subTitle" idx="1"/>
          </p:nvPr>
        </p:nvSpPr>
        <p:spPr>
          <a:xfrm>
            <a:off x="335203" y="1517073"/>
            <a:ext cx="8458200" cy="684260"/>
          </a:xfrm>
          <a:ln/>
        </p:spPr>
        <p:txBody>
          <a:bodyPr lIns="0" tIns="0" rIns="0"/>
          <a:lstStyle>
            <a:lvl1pPr marL="0" indent="0">
              <a:buFontTx/>
              <a:buNone/>
              <a:defRPr b="1"/>
            </a:lvl1pPr>
          </a:lstStyle>
          <a:p>
            <a:r>
              <a:rPr lang="en-US" smtClean="0"/>
              <a:t>Click to edit Master subtitle style</a:t>
            </a:r>
            <a:endParaRPr lang="en-US" dirty="0"/>
          </a:p>
        </p:txBody>
      </p:sp>
      <p:pic>
        <p:nvPicPr>
          <p:cNvPr id="8" name="Picture 7" descr="T3Concept_Art_OrigPeople_rev_v3_nobkgnd.eps"/>
          <p:cNvPicPr>
            <a:picLocks noChangeAspect="1"/>
          </p:cNvPicPr>
          <p:nvPr/>
        </p:nvPicPr>
        <p:blipFill rotWithShape="1">
          <a:blip r:embed="rId3">
            <a:extLst>
              <a:ext uri="{28A0092B-C50C-407E-A947-70E740481C1C}">
                <a14:useLocalDpi xmlns:a14="http://schemas.microsoft.com/office/drawing/2010/main" val="0"/>
              </a:ext>
            </a:extLst>
          </a:blip>
          <a:srcRect l="1203" t="20098" r="610" b="29275"/>
          <a:stretch/>
        </p:blipFill>
        <p:spPr>
          <a:xfrm>
            <a:off x="5080" y="2286000"/>
            <a:ext cx="9144000" cy="2472765"/>
          </a:xfrm>
          <a:prstGeom prst="rect">
            <a:avLst/>
          </a:prstGeom>
        </p:spPr>
      </p:pic>
    </p:spTree>
    <p:extLst>
      <p:ext uri="{BB962C8B-B14F-4D97-AF65-F5344CB8AC3E}">
        <p14:creationId xmlns:p14="http://schemas.microsoft.com/office/powerpoint/2010/main" val="78380070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7_Title Slide">
    <p:spTree>
      <p:nvGrpSpPr>
        <p:cNvPr id="1" name=""/>
        <p:cNvGrpSpPr/>
        <p:nvPr/>
      </p:nvGrpSpPr>
      <p:grpSpPr>
        <a:xfrm>
          <a:off x="0" y="0"/>
          <a:ext cx="0" cy="0"/>
          <a:chOff x="0" y="0"/>
          <a:chExt cx="0" cy="0"/>
        </a:xfrm>
      </p:grpSpPr>
      <p:sp>
        <p:nvSpPr>
          <p:cNvPr id="11" name="Rectangle 6"/>
          <p:cNvSpPr>
            <a:spLocks noGrp="1" noChangeArrowheads="1"/>
          </p:cNvSpPr>
          <p:nvPr>
            <p:ph type="sldNum" sz="quarter" idx="4"/>
          </p:nvPr>
        </p:nvSpPr>
        <p:spPr bwMode="auto">
          <a:xfrm>
            <a:off x="-1" y="6511636"/>
            <a:ext cx="8751455" cy="346364"/>
          </a:xfrm>
          <a:prstGeom prst="rect">
            <a:avLst/>
          </a:prstGeom>
          <a:noFill/>
          <a:ln w="9525">
            <a:noFill/>
            <a:miter lim="800000"/>
            <a:headEnd/>
            <a:tailEnd/>
          </a:ln>
          <a:effectLst/>
        </p:spPr>
        <p:txBody>
          <a:bodyPr vert="horz" wrap="square" lIns="76179" tIns="38088" rIns="0" bIns="38088" numCol="1" anchor="t" anchorCtr="0" compatLnSpc="1">
            <a:prstTxWarp prst="textNoShape">
              <a:avLst/>
            </a:prstTxWarp>
          </a:bodyPr>
          <a:lstStyle>
            <a:lvl1pPr algn="r">
              <a:defRPr sz="700"/>
            </a:lvl1pPr>
          </a:lstStyle>
          <a:p>
            <a:fld id="{539B661E-493C-4D72-8AE4-F2F9783C3D9A}" type="slidenum">
              <a:rPr lang="en-US" smtClean="0"/>
              <a:t>‹#›</a:t>
            </a:fld>
            <a:endParaRPr lang="en-US"/>
          </a:p>
        </p:txBody>
      </p:sp>
      <p:pic>
        <p:nvPicPr>
          <p:cNvPr id="10" name="Picture 9" descr="T3Europe-network-art-no-bkgnd.png"/>
          <p:cNvPicPr>
            <a:picLocks noChangeAspect="1"/>
          </p:cNvPicPr>
          <p:nvPr/>
        </p:nvPicPr>
        <p:blipFill rotWithShape="1">
          <a:blip r:embed="rId2">
            <a:extLst>
              <a:ext uri="{28A0092B-C50C-407E-A947-70E740481C1C}">
                <a14:useLocalDpi xmlns:a14="http://schemas.microsoft.com/office/drawing/2010/main" val="0"/>
              </a:ext>
            </a:extLst>
          </a:blip>
          <a:srcRect l="13206" t="10134" r="13280" b="10379"/>
          <a:stretch/>
        </p:blipFill>
        <p:spPr>
          <a:xfrm>
            <a:off x="0" y="0"/>
            <a:ext cx="9174480" cy="5201920"/>
          </a:xfrm>
          <a:prstGeom prst="rect">
            <a:avLst/>
          </a:prstGeom>
        </p:spPr>
      </p:pic>
      <p:sp>
        <p:nvSpPr>
          <p:cNvPr id="12" name="Rectangle 11"/>
          <p:cNvSpPr/>
          <p:nvPr/>
        </p:nvSpPr>
        <p:spPr>
          <a:xfrm>
            <a:off x="-101600" y="5181600"/>
            <a:ext cx="9408160" cy="101600"/>
          </a:xfrm>
          <a:prstGeom prst="rect">
            <a:avLst/>
          </a:prstGeom>
          <a:solidFill>
            <a:schemeClr val="accent4">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6">
                  <a:lumMod val="20000"/>
                  <a:lumOff val="80000"/>
                </a:schemeClr>
              </a:solidFill>
            </a:endParaRPr>
          </a:p>
        </p:txBody>
      </p:sp>
    </p:spTree>
    <p:extLst>
      <p:ext uri="{BB962C8B-B14F-4D97-AF65-F5344CB8AC3E}">
        <p14:creationId xmlns:p14="http://schemas.microsoft.com/office/powerpoint/2010/main" val="371601573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5_Title Slide">
    <p:spTree>
      <p:nvGrpSpPr>
        <p:cNvPr id="1" name=""/>
        <p:cNvGrpSpPr/>
        <p:nvPr/>
      </p:nvGrpSpPr>
      <p:grpSpPr>
        <a:xfrm>
          <a:off x="0" y="0"/>
          <a:ext cx="0" cy="0"/>
          <a:chOff x="0" y="0"/>
          <a:chExt cx="0" cy="0"/>
        </a:xfrm>
      </p:grpSpPr>
      <p:pic>
        <p:nvPicPr>
          <p:cNvPr id="8" name="Picture 7" descr="ppt_slides_solid_green-01.jpg"/>
          <p:cNvPicPr>
            <a:picLocks noChangeAspect="1"/>
          </p:cNvPicPr>
          <p:nvPr/>
        </p:nvPicPr>
        <p:blipFill rotWithShape="1">
          <a:blip r:embed="rId2">
            <a:extLst>
              <a:ext uri="{28A0092B-C50C-407E-A947-70E740481C1C}">
                <a14:useLocalDpi xmlns:a14="http://schemas.microsoft.com/office/drawing/2010/main" val="0"/>
              </a:ext>
            </a:extLst>
          </a:blip>
          <a:srcRect t="14992" b="11659"/>
          <a:stretch/>
        </p:blipFill>
        <p:spPr>
          <a:xfrm>
            <a:off x="0" y="1"/>
            <a:ext cx="9144000" cy="5219290"/>
          </a:xfrm>
          <a:prstGeom prst="rect">
            <a:avLst/>
          </a:prstGeom>
        </p:spPr>
      </p:pic>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27813" r="37779"/>
          <a:stretch/>
        </p:blipFill>
        <p:spPr>
          <a:xfrm>
            <a:off x="0" y="0"/>
            <a:ext cx="9144000" cy="5212080"/>
          </a:xfrm>
          <a:prstGeom prst="rect">
            <a:avLst/>
          </a:prstGeom>
          <a:ln>
            <a:noFill/>
          </a:ln>
        </p:spPr>
      </p:pic>
      <p:pic>
        <p:nvPicPr>
          <p:cNvPr id="9" name="Picture 8" descr="T3Concept_Art_OrigPeople_rev_v3_nobkgnd.eps"/>
          <p:cNvPicPr>
            <a:picLocks noChangeAspect="1"/>
          </p:cNvPicPr>
          <p:nvPr/>
        </p:nvPicPr>
        <p:blipFill rotWithShape="1">
          <a:blip r:embed="rId4">
            <a:extLst>
              <a:ext uri="{28A0092B-C50C-407E-A947-70E740481C1C}">
                <a14:useLocalDpi xmlns:a14="http://schemas.microsoft.com/office/drawing/2010/main" val="0"/>
              </a:ext>
            </a:extLst>
          </a:blip>
          <a:srcRect l="13011" t="10243" r="13445" b="10294"/>
          <a:stretch/>
        </p:blipFill>
        <p:spPr>
          <a:xfrm>
            <a:off x="0" y="0"/>
            <a:ext cx="9144000" cy="5201920"/>
          </a:xfrm>
          <a:prstGeom prst="rect">
            <a:avLst/>
          </a:prstGeom>
        </p:spPr>
      </p:pic>
      <p:sp>
        <p:nvSpPr>
          <p:cNvPr id="11" name="Rectangle 6"/>
          <p:cNvSpPr>
            <a:spLocks noGrp="1" noChangeArrowheads="1"/>
          </p:cNvSpPr>
          <p:nvPr>
            <p:ph type="sldNum" sz="quarter" idx="4"/>
          </p:nvPr>
        </p:nvSpPr>
        <p:spPr bwMode="auto">
          <a:xfrm>
            <a:off x="-1" y="6511636"/>
            <a:ext cx="8751455" cy="346364"/>
          </a:xfrm>
          <a:prstGeom prst="rect">
            <a:avLst/>
          </a:prstGeom>
          <a:noFill/>
          <a:ln w="9525">
            <a:noFill/>
            <a:miter lim="800000"/>
            <a:headEnd/>
            <a:tailEnd/>
          </a:ln>
          <a:effectLst/>
        </p:spPr>
        <p:txBody>
          <a:bodyPr vert="horz" wrap="square" lIns="76179" tIns="38088" rIns="0" bIns="38088" numCol="1" anchor="t" anchorCtr="0" compatLnSpc="1">
            <a:prstTxWarp prst="textNoShape">
              <a:avLst/>
            </a:prstTxWarp>
          </a:bodyPr>
          <a:lstStyle>
            <a:lvl1pPr algn="r">
              <a:defRPr sz="700"/>
            </a:lvl1pPr>
          </a:lstStyle>
          <a:p>
            <a:fld id="{539B661E-493C-4D72-8AE4-F2F9783C3D9A}" type="slidenum">
              <a:rPr lang="en-US" smtClean="0"/>
              <a:t>‹#›</a:t>
            </a:fld>
            <a:endParaRPr lang="en-US"/>
          </a:p>
        </p:txBody>
      </p:sp>
    </p:spTree>
    <p:extLst>
      <p:ext uri="{BB962C8B-B14F-4D97-AF65-F5344CB8AC3E}">
        <p14:creationId xmlns:p14="http://schemas.microsoft.com/office/powerpoint/2010/main" val="221048693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6_Title Slide">
    <p:spTree>
      <p:nvGrpSpPr>
        <p:cNvPr id="1" name=""/>
        <p:cNvGrpSpPr/>
        <p:nvPr/>
      </p:nvGrpSpPr>
      <p:grpSpPr>
        <a:xfrm>
          <a:off x="0" y="0"/>
          <a:ext cx="0" cy="0"/>
          <a:chOff x="0" y="0"/>
          <a:chExt cx="0" cy="0"/>
        </a:xfrm>
      </p:grpSpPr>
      <p:pic>
        <p:nvPicPr>
          <p:cNvPr id="2" name="Picture 1" descr="Pantone Cool Gray 11 Background.ai"/>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201920"/>
          </a:xfrm>
          <a:prstGeom prst="rect">
            <a:avLst/>
          </a:prstGeom>
        </p:spPr>
      </p:pic>
      <p:sp>
        <p:nvSpPr>
          <p:cNvPr id="11" name="Rectangle 6"/>
          <p:cNvSpPr>
            <a:spLocks noGrp="1" noChangeArrowheads="1"/>
          </p:cNvSpPr>
          <p:nvPr>
            <p:ph type="sldNum" sz="quarter" idx="4"/>
          </p:nvPr>
        </p:nvSpPr>
        <p:spPr bwMode="auto">
          <a:xfrm>
            <a:off x="-1" y="6511636"/>
            <a:ext cx="8751455" cy="346364"/>
          </a:xfrm>
          <a:prstGeom prst="rect">
            <a:avLst/>
          </a:prstGeom>
          <a:noFill/>
          <a:ln w="9525">
            <a:noFill/>
            <a:miter lim="800000"/>
            <a:headEnd/>
            <a:tailEnd/>
          </a:ln>
          <a:effectLst/>
        </p:spPr>
        <p:txBody>
          <a:bodyPr vert="horz" wrap="square" lIns="76179" tIns="38088" rIns="0" bIns="38088" numCol="1" anchor="t" anchorCtr="0" compatLnSpc="1">
            <a:prstTxWarp prst="textNoShape">
              <a:avLst/>
            </a:prstTxWarp>
          </a:bodyPr>
          <a:lstStyle>
            <a:lvl1pPr algn="r">
              <a:defRPr sz="700"/>
            </a:lvl1pPr>
          </a:lstStyle>
          <a:p>
            <a:fld id="{539B661E-493C-4D72-8AE4-F2F9783C3D9A}" type="slidenum">
              <a:rPr lang="en-US" smtClean="0"/>
              <a:t>‹#›</a:t>
            </a:fld>
            <a:endParaRPr lang="en-US"/>
          </a:p>
        </p:txBody>
      </p:sp>
      <p:pic>
        <p:nvPicPr>
          <p:cNvPr id="10" name="Picture 9" descr="T3Concept_Art_OrigPeople_rev_v3_nobkgnd.eps"/>
          <p:cNvPicPr>
            <a:picLocks noChangeAspect="1"/>
          </p:cNvPicPr>
          <p:nvPr/>
        </p:nvPicPr>
        <p:blipFill rotWithShape="1">
          <a:blip r:embed="rId3">
            <a:extLst>
              <a:ext uri="{28A0092B-C50C-407E-A947-70E740481C1C}">
                <a14:useLocalDpi xmlns:a14="http://schemas.microsoft.com/office/drawing/2010/main" val="0"/>
              </a:ext>
            </a:extLst>
          </a:blip>
          <a:srcRect l="13011" t="10243" r="13445" b="10294"/>
          <a:stretch/>
        </p:blipFill>
        <p:spPr>
          <a:xfrm>
            <a:off x="0" y="0"/>
            <a:ext cx="9144000" cy="5201920"/>
          </a:xfrm>
          <a:prstGeom prst="rect">
            <a:avLst/>
          </a:prstGeom>
        </p:spPr>
      </p:pic>
    </p:spTree>
    <p:extLst>
      <p:ext uri="{BB962C8B-B14F-4D97-AF65-F5344CB8AC3E}">
        <p14:creationId xmlns:p14="http://schemas.microsoft.com/office/powerpoint/2010/main" val="332829540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42900" y="1943110"/>
            <a:ext cx="8458200" cy="1470025"/>
          </a:xfrm>
        </p:spPr>
        <p:txBody>
          <a:bodyPr lIns="0" tIns="0" bIns="0" anchor="t" anchorCtr="0"/>
          <a:lstStyle>
            <a:lvl1pPr>
              <a:defRPr sz="3300">
                <a:solidFill>
                  <a:schemeClr val="tx2"/>
                </a:solidFill>
              </a:defRPr>
            </a:lvl1pPr>
          </a:lstStyle>
          <a:p>
            <a:r>
              <a:rPr lang="en-US" smtClean="0"/>
              <a:t>Click to edit Master title style</a:t>
            </a:r>
            <a:endParaRPr lang="en-US" dirty="0"/>
          </a:p>
        </p:txBody>
      </p:sp>
      <p:sp>
        <p:nvSpPr>
          <p:cNvPr id="3075" name="Rectangle 3"/>
          <p:cNvSpPr>
            <a:spLocks noGrp="1" noChangeArrowheads="1"/>
          </p:cNvSpPr>
          <p:nvPr>
            <p:ph type="subTitle" idx="1"/>
          </p:nvPr>
        </p:nvSpPr>
        <p:spPr>
          <a:xfrm>
            <a:off x="342900" y="3698879"/>
            <a:ext cx="8458200" cy="1485900"/>
          </a:xfrm>
          <a:ln/>
        </p:spPr>
        <p:txBody>
          <a:bodyPr lIns="0" tIns="0" bIns="0" anchor="t" anchorCtr="0"/>
          <a:lstStyle>
            <a:lvl1pPr marL="0" indent="0">
              <a:buFontTx/>
              <a:buNone/>
              <a:defRPr b="1"/>
            </a:lvl1pPr>
          </a:lstStyle>
          <a:p>
            <a:r>
              <a:rPr lang="en-US" smtClean="0"/>
              <a:t>Click to edit Master subtitle style</a:t>
            </a:r>
            <a:endParaRPr lang="en-US" dirty="0"/>
          </a:p>
        </p:txBody>
      </p:sp>
      <p:sp>
        <p:nvSpPr>
          <p:cNvPr id="5" name="Rectangle 6"/>
          <p:cNvSpPr>
            <a:spLocks noGrp="1" noChangeArrowheads="1"/>
          </p:cNvSpPr>
          <p:nvPr>
            <p:ph type="sldNum" sz="quarter" idx="4"/>
          </p:nvPr>
        </p:nvSpPr>
        <p:spPr bwMode="auto">
          <a:xfrm>
            <a:off x="-1" y="6511636"/>
            <a:ext cx="8751455" cy="346364"/>
          </a:xfrm>
          <a:prstGeom prst="rect">
            <a:avLst/>
          </a:prstGeom>
          <a:noFill/>
          <a:ln w="9525">
            <a:noFill/>
            <a:miter lim="800000"/>
            <a:headEnd/>
            <a:tailEnd/>
          </a:ln>
          <a:effectLst/>
        </p:spPr>
        <p:txBody>
          <a:bodyPr vert="horz" wrap="square" lIns="76179" tIns="38088" rIns="0" bIns="38088" numCol="1" anchor="t" anchorCtr="0" compatLnSpc="1">
            <a:prstTxWarp prst="textNoShape">
              <a:avLst/>
            </a:prstTxWarp>
          </a:bodyPr>
          <a:lstStyle>
            <a:lvl1pPr algn="r">
              <a:defRPr sz="700"/>
            </a:lvl1pPr>
          </a:lstStyle>
          <a:p>
            <a:fld id="{539B661E-493C-4D72-8AE4-F2F9783C3D9A}" type="slidenum">
              <a:rPr lang="en-US" smtClean="0"/>
              <a:t>‹#›</a:t>
            </a:fld>
            <a:endParaRPr lang="en-US"/>
          </a:p>
        </p:txBody>
      </p:sp>
    </p:spTree>
    <p:extLst>
      <p:ext uri="{BB962C8B-B14F-4D97-AF65-F5344CB8AC3E}">
        <p14:creationId xmlns:p14="http://schemas.microsoft.com/office/powerpoint/2010/main" val="5877421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23274" y="609600"/>
            <a:ext cx="8515926" cy="814388"/>
          </a:xfrm>
        </p:spPr>
        <p:txBody>
          <a:bodyPr lIns="0" tIns="0" anchor="t" anchorCtr="0"/>
          <a:lstStyle>
            <a:lvl1pPr>
              <a:defRPr>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33381" y="1539394"/>
            <a:ext cx="8467725" cy="3824769"/>
          </a:xfrm>
        </p:spPr>
        <p:txBody>
          <a:bodyPr/>
          <a:lstStyle>
            <a:lvl1pPr>
              <a:spcBef>
                <a:spcPts val="667"/>
              </a:spcBef>
              <a:defRPr/>
            </a:lvl1pPr>
            <a:lvl3pPr>
              <a:defRPr sz="1500"/>
            </a:lvl3pPr>
            <a:lvl4pPr>
              <a:defRPr sz="1500"/>
            </a:lvl4pPr>
            <a:lvl5pPr>
              <a:defRPr sz="15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7" name="Slide Number Placeholder 6"/>
          <p:cNvSpPr>
            <a:spLocks noGrp="1" noChangeArrowheads="1"/>
          </p:cNvSpPr>
          <p:nvPr>
            <p:ph type="sldNum" sz="quarter" idx="4"/>
          </p:nvPr>
        </p:nvSpPr>
        <p:spPr bwMode="auto">
          <a:xfrm>
            <a:off x="-1" y="6511636"/>
            <a:ext cx="8751455" cy="346364"/>
          </a:xfrm>
          <a:prstGeom prst="rect">
            <a:avLst/>
          </a:prstGeom>
          <a:noFill/>
          <a:ln w="9525">
            <a:noFill/>
            <a:miter lim="800000"/>
            <a:headEnd/>
            <a:tailEnd/>
          </a:ln>
          <a:effectLst/>
        </p:spPr>
        <p:txBody>
          <a:bodyPr vert="horz" wrap="square" lIns="76179" tIns="38088" rIns="0" bIns="38088" numCol="1" anchor="t" anchorCtr="0" compatLnSpc="1">
            <a:prstTxWarp prst="textNoShape">
              <a:avLst/>
            </a:prstTxWarp>
          </a:bodyPr>
          <a:lstStyle>
            <a:lvl1pPr algn="r">
              <a:defRPr sz="700"/>
            </a:lvl1pPr>
          </a:lstStyle>
          <a:p>
            <a:fld id="{539B661E-493C-4D72-8AE4-F2F9783C3D9A}" type="slidenum">
              <a:rPr lang="en-US" smtClean="0"/>
              <a:t>‹#›</a:t>
            </a:fld>
            <a:endParaRPr lang="en-US"/>
          </a:p>
        </p:txBody>
      </p:sp>
    </p:spTree>
    <p:extLst>
      <p:ext uri="{BB962C8B-B14F-4D97-AF65-F5344CB8AC3E}">
        <p14:creationId xmlns:p14="http://schemas.microsoft.com/office/powerpoint/2010/main" val="70693783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43438" y="1531939"/>
            <a:ext cx="4157662" cy="3450944"/>
          </a:xfrm>
          <a:noFill/>
          <a:ln w="9525" algn="ctr">
            <a:noFill/>
            <a:miter lim="800000"/>
            <a:headEnd/>
            <a:tailEnd/>
          </a:ln>
        </p:spPr>
        <p:txBody>
          <a:bodyPr vert="horz" wrap="square" lIns="76179" tIns="38088" rIns="76179" bIns="38088" numCol="1" anchor="t" anchorCtr="0" compatLnSpc="1">
            <a:prstTxWarp prst="textNoShape">
              <a:avLst/>
            </a:prstTxWarp>
          </a:bodyPr>
          <a:lstStyle>
            <a:lvl1pPr algn="l" rtl="0" eaLnBrk="0" fontAlgn="base" hangingPunct="0">
              <a:spcAft>
                <a:spcPct val="0"/>
              </a:spcAft>
              <a:defRPr lang="en-US" sz="1700" smtClean="0">
                <a:solidFill>
                  <a:schemeClr val="tx1"/>
                </a:solidFill>
                <a:latin typeface="+mn-lt"/>
                <a:ea typeface="+mn-ea"/>
                <a:cs typeface="+mn-cs"/>
              </a:defRPr>
            </a:lvl1pPr>
            <a:lvl2pPr algn="l" rtl="0" eaLnBrk="0" fontAlgn="base" hangingPunct="0">
              <a:spcAft>
                <a:spcPct val="0"/>
              </a:spcAft>
              <a:defRPr lang="en-US" sz="1500" smtClean="0">
                <a:solidFill>
                  <a:schemeClr val="tx1"/>
                </a:solidFill>
                <a:latin typeface="+mn-lt"/>
                <a:ea typeface="+mn-ea"/>
                <a:cs typeface="+mn-cs"/>
              </a:defRPr>
            </a:lvl2pPr>
            <a:lvl3pPr algn="l" rtl="0" eaLnBrk="0" fontAlgn="base" hangingPunct="0">
              <a:spcAft>
                <a:spcPct val="0"/>
              </a:spcAft>
              <a:defRPr lang="en-US" sz="1500" smtClean="0">
                <a:solidFill>
                  <a:schemeClr val="tx1"/>
                </a:solidFill>
                <a:latin typeface="+mn-lt"/>
                <a:ea typeface="+mn-ea"/>
                <a:cs typeface="+mn-cs"/>
              </a:defRPr>
            </a:lvl3pPr>
            <a:lvl4pPr algn="l" rtl="0" eaLnBrk="0" fontAlgn="base" hangingPunct="0">
              <a:spcAft>
                <a:spcPct val="0"/>
              </a:spcAft>
              <a:defRPr lang="en-US" sz="1500" smtClean="0">
                <a:solidFill>
                  <a:schemeClr val="tx1"/>
                </a:solidFill>
                <a:latin typeface="+mn-lt"/>
                <a:ea typeface="+mn-ea"/>
                <a:cs typeface="+mn-cs"/>
              </a:defRPr>
            </a:lvl4pPr>
            <a:lvl5pPr algn="l" rtl="0" eaLnBrk="0" fontAlgn="base" hangingPunct="0">
              <a:spcAft>
                <a:spcPct val="0"/>
              </a:spcAft>
              <a:defRPr lang="en-US" sz="1500">
                <a:solidFill>
                  <a:schemeClr val="tx1"/>
                </a:solidFill>
                <a:latin typeface="+mn-lt"/>
                <a:ea typeface="+mn-ea"/>
                <a:cs typeface="+mn-cs"/>
              </a:defRPr>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Content Placeholder 2"/>
          <p:cNvSpPr>
            <a:spLocks noGrp="1"/>
          </p:cNvSpPr>
          <p:nvPr>
            <p:ph sz="half" idx="1"/>
          </p:nvPr>
        </p:nvSpPr>
        <p:spPr>
          <a:xfrm>
            <a:off x="333378" y="1531939"/>
            <a:ext cx="4157663" cy="3450944"/>
          </a:xfrm>
          <a:noFill/>
          <a:ln w="9525" algn="ctr">
            <a:noFill/>
            <a:miter lim="800000"/>
            <a:headEnd/>
            <a:tailEnd/>
          </a:ln>
        </p:spPr>
        <p:txBody>
          <a:bodyPr vert="horz" wrap="square" lIns="76179" tIns="38088" rIns="76179" bIns="38088" numCol="1" anchor="t" anchorCtr="0" compatLnSpc="1">
            <a:prstTxWarp prst="textNoShape">
              <a:avLst/>
            </a:prstTxWarp>
          </a:bodyPr>
          <a:lstStyle>
            <a:lvl1pPr algn="l" rtl="0" eaLnBrk="0" fontAlgn="base" hangingPunct="0">
              <a:spcAft>
                <a:spcPct val="0"/>
              </a:spcAft>
              <a:defRPr lang="en-US" sz="1700" smtClean="0">
                <a:solidFill>
                  <a:schemeClr val="tx1"/>
                </a:solidFill>
                <a:latin typeface="+mn-lt"/>
                <a:ea typeface="+mn-ea"/>
                <a:cs typeface="+mn-cs"/>
              </a:defRPr>
            </a:lvl1pPr>
            <a:lvl2pPr algn="l" rtl="0" eaLnBrk="0" fontAlgn="base" hangingPunct="0">
              <a:spcAft>
                <a:spcPct val="0"/>
              </a:spcAft>
              <a:defRPr lang="en-US" sz="1500" smtClean="0">
                <a:solidFill>
                  <a:schemeClr val="tx1"/>
                </a:solidFill>
                <a:latin typeface="+mn-lt"/>
                <a:ea typeface="+mn-ea"/>
                <a:cs typeface="+mn-cs"/>
              </a:defRPr>
            </a:lvl2pPr>
            <a:lvl3pPr algn="l" rtl="0" eaLnBrk="0" fontAlgn="base" hangingPunct="0">
              <a:spcAft>
                <a:spcPct val="0"/>
              </a:spcAft>
              <a:defRPr lang="en-US" sz="1500" smtClean="0">
                <a:solidFill>
                  <a:schemeClr val="tx1"/>
                </a:solidFill>
                <a:latin typeface="+mn-lt"/>
                <a:ea typeface="+mn-ea"/>
                <a:cs typeface="+mn-cs"/>
              </a:defRPr>
            </a:lvl3pPr>
            <a:lvl4pPr algn="l" rtl="0" eaLnBrk="0" fontAlgn="base" hangingPunct="0">
              <a:spcAft>
                <a:spcPct val="0"/>
              </a:spcAft>
              <a:defRPr lang="en-US" sz="1500" smtClean="0">
                <a:solidFill>
                  <a:schemeClr val="tx1"/>
                </a:solidFill>
                <a:latin typeface="+mn-lt"/>
                <a:ea typeface="+mn-ea"/>
                <a:cs typeface="+mn-cs"/>
              </a:defRPr>
            </a:lvl4pPr>
            <a:lvl5pPr algn="l" rtl="0" eaLnBrk="0" fontAlgn="base" hangingPunct="0">
              <a:spcAft>
                <a:spcPct val="0"/>
              </a:spcAft>
              <a:defRPr lang="en-US" sz="1700">
                <a:solidFill>
                  <a:schemeClr val="tx1"/>
                </a:solidFill>
                <a:latin typeface="+mn-lt"/>
                <a:ea typeface="+mn-ea"/>
                <a:cs typeface="+mn-cs"/>
              </a:defRPr>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323274" y="609600"/>
            <a:ext cx="8515926" cy="814388"/>
          </a:xfrm>
        </p:spPr>
        <p:txBody>
          <a:bodyPr lIns="0" tIns="0" anchor="t" anchorCtr="0"/>
          <a:lstStyle>
            <a:lvl1pPr>
              <a:defRPr>
                <a:solidFill>
                  <a:schemeClr val="tx2"/>
                </a:solidFill>
              </a:defRPr>
            </a:lvl1pPr>
          </a:lstStyle>
          <a:p>
            <a:r>
              <a:rPr lang="en-US" smtClean="0"/>
              <a:t>Click to edit Master title style</a:t>
            </a:r>
            <a:endParaRPr lang="en-US" dirty="0"/>
          </a:p>
        </p:txBody>
      </p:sp>
      <p:sp>
        <p:nvSpPr>
          <p:cNvPr id="11" name="Rectangle 6"/>
          <p:cNvSpPr>
            <a:spLocks noGrp="1" noChangeArrowheads="1"/>
          </p:cNvSpPr>
          <p:nvPr>
            <p:ph type="sldNum" sz="quarter" idx="4"/>
          </p:nvPr>
        </p:nvSpPr>
        <p:spPr bwMode="auto">
          <a:xfrm>
            <a:off x="-1" y="6511636"/>
            <a:ext cx="8751455" cy="346364"/>
          </a:xfrm>
          <a:prstGeom prst="rect">
            <a:avLst/>
          </a:prstGeom>
          <a:noFill/>
          <a:ln w="9525">
            <a:noFill/>
            <a:miter lim="800000"/>
            <a:headEnd/>
            <a:tailEnd/>
          </a:ln>
          <a:effectLst/>
        </p:spPr>
        <p:txBody>
          <a:bodyPr vert="horz" wrap="square" lIns="76179" tIns="38088" rIns="0" bIns="38088" numCol="1" anchor="t" anchorCtr="0" compatLnSpc="1">
            <a:prstTxWarp prst="textNoShape">
              <a:avLst/>
            </a:prstTxWarp>
          </a:bodyPr>
          <a:lstStyle>
            <a:lvl1pPr algn="r">
              <a:defRPr sz="700"/>
            </a:lvl1pPr>
          </a:lstStyle>
          <a:p>
            <a:fld id="{539B661E-493C-4D72-8AE4-F2F9783C3D9A}" type="slidenum">
              <a:rPr lang="en-US" smtClean="0"/>
              <a:t>‹#›</a:t>
            </a:fld>
            <a:endParaRPr lang="en-US"/>
          </a:p>
        </p:txBody>
      </p:sp>
    </p:spTree>
    <p:extLst>
      <p:ext uri="{BB962C8B-B14F-4D97-AF65-F5344CB8AC3E}">
        <p14:creationId xmlns:p14="http://schemas.microsoft.com/office/powerpoint/2010/main" val="896059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38726" y="1064213"/>
            <a:ext cx="8400473" cy="814388"/>
          </a:xfrm>
          <a:prstGeom prst="rect">
            <a:avLst/>
          </a:prstGeom>
          <a:noFill/>
          <a:ln w="9525">
            <a:noFill/>
            <a:miter lim="800000"/>
            <a:headEnd/>
            <a:tailEnd/>
          </a:ln>
        </p:spPr>
        <p:txBody>
          <a:bodyPr vert="horz" wrap="square" lIns="76179" tIns="38088" rIns="76179" bIns="38088" numCol="1" anchor="ctr" anchorCtr="0" compatLnSpc="1">
            <a:prstTxWarp prst="textNoShape">
              <a:avLst/>
            </a:prstTxWarp>
          </a:bodyPr>
          <a:lstStyle/>
          <a:p>
            <a:pPr lvl="0"/>
            <a:r>
              <a:rPr lang="en-US" smtClean="0"/>
              <a:t>Click to edit Master title style</a:t>
            </a:r>
            <a:endParaRPr lang="en-US" dirty="0" smtClean="0"/>
          </a:p>
        </p:txBody>
      </p:sp>
      <p:sp>
        <p:nvSpPr>
          <p:cNvPr id="1027" name="Rectangle 3"/>
          <p:cNvSpPr>
            <a:spLocks noGrp="1" noChangeArrowheads="1"/>
          </p:cNvSpPr>
          <p:nvPr>
            <p:ph type="body" idx="1"/>
          </p:nvPr>
        </p:nvSpPr>
        <p:spPr bwMode="auto">
          <a:xfrm>
            <a:off x="457200" y="2070100"/>
            <a:ext cx="8493132" cy="3071476"/>
          </a:xfrm>
          <a:prstGeom prst="rect">
            <a:avLst/>
          </a:prstGeom>
          <a:noFill/>
          <a:ln w="9525" algn="ctr">
            <a:noFill/>
            <a:miter lim="800000"/>
            <a:headEnd/>
            <a:tailEnd/>
          </a:ln>
        </p:spPr>
        <p:txBody>
          <a:bodyPr vert="horz" wrap="square" lIns="76179" tIns="38088" rIns="76179" bIns="3808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9" name="Rectangle 6"/>
          <p:cNvSpPr>
            <a:spLocks noGrp="1" noChangeArrowheads="1"/>
          </p:cNvSpPr>
          <p:nvPr>
            <p:ph type="sldNum" sz="quarter" idx="4"/>
          </p:nvPr>
        </p:nvSpPr>
        <p:spPr bwMode="auto">
          <a:xfrm>
            <a:off x="-1" y="6511636"/>
            <a:ext cx="8751455" cy="346364"/>
          </a:xfrm>
          <a:prstGeom prst="rect">
            <a:avLst/>
          </a:prstGeom>
          <a:noFill/>
          <a:ln w="9525">
            <a:noFill/>
            <a:miter lim="800000"/>
            <a:headEnd/>
            <a:tailEnd/>
          </a:ln>
          <a:effectLst/>
        </p:spPr>
        <p:txBody>
          <a:bodyPr vert="horz" wrap="square" lIns="76179" tIns="38088" rIns="0" bIns="38088" numCol="1" anchor="t" anchorCtr="0" compatLnSpc="1">
            <a:prstTxWarp prst="textNoShape">
              <a:avLst/>
            </a:prstTxWarp>
          </a:bodyPr>
          <a:lstStyle>
            <a:lvl1pPr algn="r">
              <a:defRPr sz="700"/>
            </a:lvl1pPr>
          </a:lstStyle>
          <a:p>
            <a:fld id="{539B661E-493C-4D72-8AE4-F2F9783C3D9A}" type="slidenum">
              <a:rPr lang="en-US" smtClean="0"/>
              <a:t>‹#›</a:t>
            </a:fld>
            <a:endParaRPr lang="en-US"/>
          </a:p>
        </p:txBody>
      </p:sp>
      <p:pic>
        <p:nvPicPr>
          <p:cNvPr id="3" name="Picture 2" descr="T3-Europe-Logo-Horiz.ai"/>
          <p:cNvPicPr>
            <a:picLocks noChangeAspect="1"/>
          </p:cNvPicPr>
          <p:nvPr/>
        </p:nvPicPr>
        <p:blipFill rotWithShape="1">
          <a:blip r:embed="rId16" cstate="print">
            <a:extLst>
              <a:ext uri="{28A0092B-C50C-407E-A947-70E740481C1C}">
                <a14:useLocalDpi xmlns:a14="http://schemas.microsoft.com/office/drawing/2010/main" val="0"/>
              </a:ext>
            </a:extLst>
          </a:blip>
          <a:srcRect l="8841" t="28296" r="6174" b="48445"/>
          <a:stretch/>
        </p:blipFill>
        <p:spPr>
          <a:xfrm>
            <a:off x="365760" y="6075660"/>
            <a:ext cx="3444240" cy="737716"/>
          </a:xfrm>
          <a:prstGeom prst="rect">
            <a:avLst/>
          </a:prstGeom>
        </p:spPr>
      </p:pic>
      <p:sp>
        <p:nvSpPr>
          <p:cNvPr id="5" name="Rectangle 4"/>
          <p:cNvSpPr/>
          <p:nvPr/>
        </p:nvSpPr>
        <p:spPr>
          <a:xfrm>
            <a:off x="7942150" y="6298004"/>
            <a:ext cx="1006105" cy="276999"/>
          </a:xfrm>
          <a:prstGeom prst="rect">
            <a:avLst/>
          </a:prstGeom>
        </p:spPr>
        <p:txBody>
          <a:bodyPr wrap="none">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Arial" charset="0"/>
                <a:ea typeface="+mn-ea"/>
                <a:cs typeface="+mn-cs"/>
              </a:rPr>
              <a:t>t</a:t>
            </a:r>
            <a:r>
              <a:rPr kumimoji="0" lang="en-US" sz="1200" b="0" i="0" u="none" strike="noStrike" kern="1200" cap="none" spc="0" normalizeH="0" baseline="0" noProof="0" smtClean="0">
                <a:ln>
                  <a:noFill/>
                </a:ln>
                <a:solidFill>
                  <a:srgbClr val="000000"/>
                </a:solidFill>
                <a:effectLst/>
                <a:uLnTx/>
                <a:uFillTx/>
                <a:latin typeface="Arial" charset="0"/>
                <a:ea typeface="+mn-ea"/>
                <a:cs typeface="+mn-cs"/>
              </a:rPr>
              <a:t>3europe.eu</a:t>
            </a:r>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5303480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92" r:id="rId14"/>
  </p:sldLayoutIdLst>
  <p:timing>
    <p:tnLst>
      <p:par>
        <p:cTn id="1" dur="indefinite" restart="never" nodeType="tmRoot"/>
      </p:par>
    </p:tnLst>
  </p:timing>
  <p:txStyles>
    <p:titleStyle>
      <a:lvl1pPr algn="l" rtl="0" eaLnBrk="1" fontAlgn="base" hangingPunct="1">
        <a:lnSpc>
          <a:spcPct val="85000"/>
        </a:lnSpc>
        <a:spcBef>
          <a:spcPct val="0"/>
        </a:spcBef>
        <a:spcAft>
          <a:spcPct val="0"/>
        </a:spcAft>
        <a:defRPr sz="2700" b="1">
          <a:solidFill>
            <a:schemeClr val="tx2"/>
          </a:solidFill>
          <a:latin typeface="+mj-lt"/>
          <a:ea typeface="+mj-ea"/>
          <a:cs typeface="+mj-cs"/>
        </a:defRPr>
      </a:lvl1pPr>
      <a:lvl2pPr algn="l" rtl="0" eaLnBrk="1" fontAlgn="base" hangingPunct="1">
        <a:lnSpc>
          <a:spcPct val="85000"/>
        </a:lnSpc>
        <a:spcBef>
          <a:spcPct val="0"/>
        </a:spcBef>
        <a:spcAft>
          <a:spcPct val="0"/>
        </a:spcAft>
        <a:defRPr sz="2700" b="1">
          <a:solidFill>
            <a:schemeClr val="tx2"/>
          </a:solidFill>
          <a:latin typeface="Arial" charset="0"/>
        </a:defRPr>
      </a:lvl2pPr>
      <a:lvl3pPr algn="l" rtl="0" eaLnBrk="1" fontAlgn="base" hangingPunct="1">
        <a:lnSpc>
          <a:spcPct val="85000"/>
        </a:lnSpc>
        <a:spcBef>
          <a:spcPct val="0"/>
        </a:spcBef>
        <a:spcAft>
          <a:spcPct val="0"/>
        </a:spcAft>
        <a:defRPr sz="2700" b="1">
          <a:solidFill>
            <a:schemeClr val="tx2"/>
          </a:solidFill>
          <a:latin typeface="Arial" charset="0"/>
        </a:defRPr>
      </a:lvl3pPr>
      <a:lvl4pPr algn="l" rtl="0" eaLnBrk="1" fontAlgn="base" hangingPunct="1">
        <a:lnSpc>
          <a:spcPct val="85000"/>
        </a:lnSpc>
        <a:spcBef>
          <a:spcPct val="0"/>
        </a:spcBef>
        <a:spcAft>
          <a:spcPct val="0"/>
        </a:spcAft>
        <a:defRPr sz="2700" b="1">
          <a:solidFill>
            <a:schemeClr val="tx2"/>
          </a:solidFill>
          <a:latin typeface="Arial" charset="0"/>
        </a:defRPr>
      </a:lvl4pPr>
      <a:lvl5pPr algn="l" rtl="0" eaLnBrk="1" fontAlgn="base" hangingPunct="1">
        <a:lnSpc>
          <a:spcPct val="85000"/>
        </a:lnSpc>
        <a:spcBef>
          <a:spcPct val="0"/>
        </a:spcBef>
        <a:spcAft>
          <a:spcPct val="0"/>
        </a:spcAft>
        <a:defRPr sz="2700" b="1">
          <a:solidFill>
            <a:schemeClr val="tx2"/>
          </a:solidFill>
          <a:latin typeface="Arial" charset="0"/>
        </a:defRPr>
      </a:lvl5pPr>
      <a:lvl6pPr marL="380895" algn="l" rtl="0" eaLnBrk="1" fontAlgn="base" hangingPunct="1">
        <a:lnSpc>
          <a:spcPct val="85000"/>
        </a:lnSpc>
        <a:spcBef>
          <a:spcPct val="0"/>
        </a:spcBef>
        <a:spcAft>
          <a:spcPct val="0"/>
        </a:spcAft>
        <a:defRPr sz="2700" b="1">
          <a:solidFill>
            <a:srgbClr val="FF0000"/>
          </a:solidFill>
          <a:latin typeface="Arial" charset="0"/>
        </a:defRPr>
      </a:lvl6pPr>
      <a:lvl7pPr marL="761790" algn="l" rtl="0" eaLnBrk="1" fontAlgn="base" hangingPunct="1">
        <a:lnSpc>
          <a:spcPct val="85000"/>
        </a:lnSpc>
        <a:spcBef>
          <a:spcPct val="0"/>
        </a:spcBef>
        <a:spcAft>
          <a:spcPct val="0"/>
        </a:spcAft>
        <a:defRPr sz="2700" b="1">
          <a:solidFill>
            <a:srgbClr val="FF0000"/>
          </a:solidFill>
          <a:latin typeface="Arial" charset="0"/>
        </a:defRPr>
      </a:lvl7pPr>
      <a:lvl8pPr marL="1142683" algn="l" rtl="0" eaLnBrk="1" fontAlgn="base" hangingPunct="1">
        <a:lnSpc>
          <a:spcPct val="85000"/>
        </a:lnSpc>
        <a:spcBef>
          <a:spcPct val="0"/>
        </a:spcBef>
        <a:spcAft>
          <a:spcPct val="0"/>
        </a:spcAft>
        <a:defRPr sz="2700" b="1">
          <a:solidFill>
            <a:srgbClr val="FF0000"/>
          </a:solidFill>
          <a:latin typeface="Arial" charset="0"/>
        </a:defRPr>
      </a:lvl8pPr>
      <a:lvl9pPr marL="1523573" algn="l" rtl="0" eaLnBrk="1" fontAlgn="base" hangingPunct="1">
        <a:lnSpc>
          <a:spcPct val="85000"/>
        </a:lnSpc>
        <a:spcBef>
          <a:spcPct val="0"/>
        </a:spcBef>
        <a:spcAft>
          <a:spcPct val="0"/>
        </a:spcAft>
        <a:defRPr sz="2700" b="1">
          <a:solidFill>
            <a:srgbClr val="FF0000"/>
          </a:solidFill>
          <a:latin typeface="Arial" charset="0"/>
        </a:defRPr>
      </a:lvl9pPr>
    </p:titleStyle>
    <p:bodyStyle>
      <a:lvl1pPr marL="189124" indent="-189124" algn="l" rtl="0" eaLnBrk="1" fontAlgn="base" hangingPunct="1">
        <a:spcBef>
          <a:spcPts val="667"/>
        </a:spcBef>
        <a:spcAft>
          <a:spcPct val="0"/>
        </a:spcAft>
        <a:buChar char="•"/>
        <a:defRPr sz="1800">
          <a:solidFill>
            <a:schemeClr val="tx1"/>
          </a:solidFill>
          <a:latin typeface="+mn-lt"/>
          <a:ea typeface="+mn-ea"/>
          <a:cs typeface="+mn-cs"/>
        </a:defRPr>
      </a:lvl1pPr>
      <a:lvl2pPr marL="478763" indent="-194416" algn="l" rtl="0" eaLnBrk="1" fontAlgn="base" hangingPunct="1">
        <a:spcBef>
          <a:spcPct val="20000"/>
        </a:spcBef>
        <a:spcAft>
          <a:spcPct val="0"/>
        </a:spcAft>
        <a:buChar char="–"/>
        <a:defRPr sz="1600">
          <a:solidFill>
            <a:schemeClr val="tx1"/>
          </a:solidFill>
          <a:latin typeface="+mn-lt"/>
        </a:defRPr>
      </a:lvl2pPr>
      <a:lvl3pPr marL="711530" indent="-137548" algn="l" rtl="0" eaLnBrk="1" fontAlgn="base" hangingPunct="1">
        <a:spcBef>
          <a:spcPct val="15000"/>
        </a:spcBef>
        <a:spcAft>
          <a:spcPct val="0"/>
        </a:spcAft>
        <a:buChar char="•"/>
        <a:defRPr sz="1600">
          <a:solidFill>
            <a:schemeClr val="tx1"/>
          </a:solidFill>
          <a:latin typeface="+mn-lt"/>
        </a:defRPr>
      </a:lvl3pPr>
      <a:lvl4pPr marL="1001168" indent="-194416" algn="l" rtl="0" eaLnBrk="1" fontAlgn="base" hangingPunct="1">
        <a:spcBef>
          <a:spcPct val="5000"/>
        </a:spcBef>
        <a:spcAft>
          <a:spcPct val="0"/>
        </a:spcAft>
        <a:buChar char="–"/>
        <a:defRPr sz="1600">
          <a:solidFill>
            <a:schemeClr val="tx1"/>
          </a:solidFill>
          <a:latin typeface="+mn-lt"/>
        </a:defRPr>
      </a:lvl4pPr>
      <a:lvl5pPr marL="1240546" indent="-144163" algn="l" rtl="0" eaLnBrk="1" fontAlgn="base" hangingPunct="1">
        <a:spcBef>
          <a:spcPct val="0"/>
        </a:spcBef>
        <a:spcAft>
          <a:spcPct val="0"/>
        </a:spcAft>
        <a:buChar char="»"/>
        <a:defRPr sz="1600">
          <a:solidFill>
            <a:schemeClr val="tx1"/>
          </a:solidFill>
          <a:latin typeface="+mn-lt"/>
        </a:defRPr>
      </a:lvl5pPr>
      <a:lvl6pPr marL="1621441" indent="-144163" algn="l" rtl="0" eaLnBrk="1" fontAlgn="base" hangingPunct="1">
        <a:spcBef>
          <a:spcPct val="0"/>
        </a:spcBef>
        <a:spcAft>
          <a:spcPct val="0"/>
        </a:spcAft>
        <a:buChar char="»"/>
        <a:defRPr sz="1300">
          <a:solidFill>
            <a:schemeClr val="tx1"/>
          </a:solidFill>
          <a:latin typeface="+mn-lt"/>
        </a:defRPr>
      </a:lvl6pPr>
      <a:lvl7pPr marL="2002336" indent="-144163" algn="l" rtl="0" eaLnBrk="1" fontAlgn="base" hangingPunct="1">
        <a:spcBef>
          <a:spcPct val="0"/>
        </a:spcBef>
        <a:spcAft>
          <a:spcPct val="0"/>
        </a:spcAft>
        <a:buChar char="»"/>
        <a:defRPr sz="1300">
          <a:solidFill>
            <a:schemeClr val="tx1"/>
          </a:solidFill>
          <a:latin typeface="+mn-lt"/>
        </a:defRPr>
      </a:lvl7pPr>
      <a:lvl8pPr marL="2383230" indent="-144163" algn="l" rtl="0" eaLnBrk="1" fontAlgn="base" hangingPunct="1">
        <a:spcBef>
          <a:spcPct val="0"/>
        </a:spcBef>
        <a:spcAft>
          <a:spcPct val="0"/>
        </a:spcAft>
        <a:buChar char="»"/>
        <a:defRPr sz="1300">
          <a:solidFill>
            <a:schemeClr val="tx1"/>
          </a:solidFill>
          <a:latin typeface="+mn-lt"/>
        </a:defRPr>
      </a:lvl8pPr>
      <a:lvl9pPr marL="2764124" indent="-144163" algn="l" rtl="0" eaLnBrk="1" fontAlgn="base" hangingPunct="1">
        <a:spcBef>
          <a:spcPct val="0"/>
        </a:spcBef>
        <a:spcAft>
          <a:spcPct val="0"/>
        </a:spcAft>
        <a:buChar char="»"/>
        <a:defRPr sz="1300">
          <a:solidFill>
            <a:schemeClr val="tx1"/>
          </a:solidFill>
          <a:latin typeface="+mn-lt"/>
        </a:defRPr>
      </a:lvl9pPr>
    </p:bodyStyle>
    <p:otherStyle>
      <a:defPPr>
        <a:defRPr lang="en-US"/>
      </a:defPPr>
      <a:lvl1pPr marL="0" algn="l" defTabSz="761790" rtl="0" eaLnBrk="1" latinLnBrk="0" hangingPunct="1">
        <a:defRPr sz="1500" kern="1200">
          <a:solidFill>
            <a:schemeClr val="tx1"/>
          </a:solidFill>
          <a:latin typeface="+mn-lt"/>
          <a:ea typeface="+mn-ea"/>
          <a:cs typeface="+mn-cs"/>
        </a:defRPr>
      </a:lvl1pPr>
      <a:lvl2pPr marL="380895" algn="l" defTabSz="761790" rtl="0" eaLnBrk="1" latinLnBrk="0" hangingPunct="1">
        <a:defRPr sz="1500" kern="1200">
          <a:solidFill>
            <a:schemeClr val="tx1"/>
          </a:solidFill>
          <a:latin typeface="+mn-lt"/>
          <a:ea typeface="+mn-ea"/>
          <a:cs typeface="+mn-cs"/>
        </a:defRPr>
      </a:lvl2pPr>
      <a:lvl3pPr marL="761790" algn="l" defTabSz="761790" rtl="0" eaLnBrk="1" latinLnBrk="0" hangingPunct="1">
        <a:defRPr sz="1500" kern="1200">
          <a:solidFill>
            <a:schemeClr val="tx1"/>
          </a:solidFill>
          <a:latin typeface="+mn-lt"/>
          <a:ea typeface="+mn-ea"/>
          <a:cs typeface="+mn-cs"/>
        </a:defRPr>
      </a:lvl3pPr>
      <a:lvl4pPr marL="1142683" algn="l" defTabSz="761790" rtl="0" eaLnBrk="1" latinLnBrk="0" hangingPunct="1">
        <a:defRPr sz="1500" kern="1200">
          <a:solidFill>
            <a:schemeClr val="tx1"/>
          </a:solidFill>
          <a:latin typeface="+mn-lt"/>
          <a:ea typeface="+mn-ea"/>
          <a:cs typeface="+mn-cs"/>
        </a:defRPr>
      </a:lvl4pPr>
      <a:lvl5pPr marL="1523573" algn="l" defTabSz="761790" rtl="0" eaLnBrk="1" latinLnBrk="0" hangingPunct="1">
        <a:defRPr sz="1500" kern="1200">
          <a:solidFill>
            <a:schemeClr val="tx1"/>
          </a:solidFill>
          <a:latin typeface="+mn-lt"/>
          <a:ea typeface="+mn-ea"/>
          <a:cs typeface="+mn-cs"/>
        </a:defRPr>
      </a:lvl5pPr>
      <a:lvl6pPr marL="1904467" algn="l" defTabSz="761790" rtl="0" eaLnBrk="1" latinLnBrk="0" hangingPunct="1">
        <a:defRPr sz="1500" kern="1200">
          <a:solidFill>
            <a:schemeClr val="tx1"/>
          </a:solidFill>
          <a:latin typeface="+mn-lt"/>
          <a:ea typeface="+mn-ea"/>
          <a:cs typeface="+mn-cs"/>
        </a:defRPr>
      </a:lvl6pPr>
      <a:lvl7pPr marL="2285362" algn="l" defTabSz="761790" rtl="0" eaLnBrk="1" latinLnBrk="0" hangingPunct="1">
        <a:defRPr sz="1500" kern="1200">
          <a:solidFill>
            <a:schemeClr val="tx1"/>
          </a:solidFill>
          <a:latin typeface="+mn-lt"/>
          <a:ea typeface="+mn-ea"/>
          <a:cs typeface="+mn-cs"/>
        </a:defRPr>
      </a:lvl7pPr>
      <a:lvl8pPr marL="2666253" algn="l" defTabSz="761790" rtl="0" eaLnBrk="1" latinLnBrk="0" hangingPunct="1">
        <a:defRPr sz="1500" kern="1200">
          <a:solidFill>
            <a:schemeClr val="tx1"/>
          </a:solidFill>
          <a:latin typeface="+mn-lt"/>
          <a:ea typeface="+mn-ea"/>
          <a:cs typeface="+mn-cs"/>
        </a:defRPr>
      </a:lvl8pPr>
      <a:lvl9pPr marL="3047146" algn="l" defTabSz="761790"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0.xml"/><Relationship Id="rId1" Type="http://schemas.openxmlformats.org/officeDocument/2006/relationships/slideLayout" Target="../slideLayouts/slideLayout8.xml"/><Relationship Id="rId5" Type="http://schemas.openxmlformats.org/officeDocument/2006/relationships/image" Target="../media/image25.jpg"/><Relationship Id="rId4" Type="http://schemas.openxmlformats.org/officeDocument/2006/relationships/image" Target="../media/image24.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26.jpeg"/><Relationship Id="rId7" Type="http://schemas.openxmlformats.org/officeDocument/2006/relationships/image" Target="../media/image30.jpeg"/><Relationship Id="rId2" Type="http://schemas.openxmlformats.org/officeDocument/2006/relationships/notesSlide" Target="../notesSlides/notesSlide12.xml"/><Relationship Id="rId1" Type="http://schemas.openxmlformats.org/officeDocument/2006/relationships/slideLayout" Target="../slideLayouts/slideLayout8.xml"/><Relationship Id="rId6" Type="http://schemas.openxmlformats.org/officeDocument/2006/relationships/image" Target="../media/image29.png"/><Relationship Id="rId11" Type="http://schemas.openxmlformats.org/officeDocument/2006/relationships/image" Target="../media/image34.png"/><Relationship Id="rId5" Type="http://schemas.openxmlformats.org/officeDocument/2006/relationships/image" Target="../media/image28.jpeg"/><Relationship Id="rId10" Type="http://schemas.openxmlformats.org/officeDocument/2006/relationships/image" Target="../media/image33.jpeg"/><Relationship Id="rId4" Type="http://schemas.openxmlformats.org/officeDocument/2006/relationships/image" Target="../media/image27.jpeg"/><Relationship Id="rId9" Type="http://schemas.openxmlformats.org/officeDocument/2006/relationships/image" Target="../media/image32.jpeg"/></Relationships>
</file>

<file path=ppt/slides/_rels/slide14.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4.xml"/><Relationship Id="rId1" Type="http://schemas.openxmlformats.org/officeDocument/2006/relationships/slideLayout" Target="../slideLayouts/slideLayout8.xml"/><Relationship Id="rId5" Type="http://schemas.openxmlformats.org/officeDocument/2006/relationships/image" Target="../media/image38.png"/><Relationship Id="rId4" Type="http://schemas.openxmlformats.org/officeDocument/2006/relationships/image" Target="../media/image37.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hyperlink" Target="file:///\\soton.ac.uk\ude\personalfiles\users\irg\mydocuments\documents%20Jan%202018\mydocuments\TI-Nspire%20CX\TI\brussels\brussels%202019\Presentation1.pptx" TargetMode="External"/><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8.xml"/><Relationship Id="rId5" Type="http://schemas.openxmlformats.org/officeDocument/2006/relationships/image" Target="../media/image13.jpe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5.xml"/><Relationship Id="rId1" Type="http://schemas.openxmlformats.org/officeDocument/2006/relationships/slideLayout" Target="../slideLayouts/slideLayout8.xml"/><Relationship Id="rId5" Type="http://schemas.openxmlformats.org/officeDocument/2006/relationships/image" Target="../media/image16.jp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18.jpg"/></Relationships>
</file>

<file path=ppt/slides/_rels/slide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7.xml"/><Relationship Id="rId1" Type="http://schemas.openxmlformats.org/officeDocument/2006/relationships/slideLayout" Target="../slideLayouts/slideLayout8.xml"/><Relationship Id="rId5" Type="http://schemas.openxmlformats.org/officeDocument/2006/relationships/image" Target="../media/image21.jpg"/><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Power of Realization</a:t>
            </a:r>
            <a:endParaRPr lang="en-US" dirty="0"/>
          </a:p>
        </p:txBody>
      </p:sp>
      <p:sp>
        <p:nvSpPr>
          <p:cNvPr id="4" name="Text Placeholder 3"/>
          <p:cNvSpPr>
            <a:spLocks noGrp="1"/>
          </p:cNvSpPr>
          <p:nvPr>
            <p:ph type="subTitle" idx="1"/>
          </p:nvPr>
        </p:nvSpPr>
        <p:spPr/>
        <p:txBody>
          <a:bodyPr/>
          <a:lstStyle/>
          <a:p>
            <a:r>
              <a:rPr lang="en-US" dirty="0" smtClean="0"/>
              <a:t>Sharing Inspiration 2019</a:t>
            </a:r>
            <a:endParaRPr lang="en-US" dirty="0"/>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87824" y="5013176"/>
            <a:ext cx="1080120" cy="940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p:cNvPicPr>
          <p:nvPr/>
        </p:nvPicPr>
        <p:blipFill>
          <a:blip r:embed="rId3"/>
          <a:stretch>
            <a:fillRect/>
          </a:stretch>
        </p:blipFill>
        <p:spPr>
          <a:xfrm>
            <a:off x="5148064" y="5183367"/>
            <a:ext cx="1728192" cy="410800"/>
          </a:xfrm>
          <a:prstGeom prst="rect">
            <a:avLst/>
          </a:prstGeom>
        </p:spPr>
      </p:pic>
    </p:spTree>
    <p:extLst>
      <p:ext uri="{BB962C8B-B14F-4D97-AF65-F5344CB8AC3E}">
        <p14:creationId xmlns:p14="http://schemas.microsoft.com/office/powerpoint/2010/main" val="3096224093"/>
      </p:ext>
    </p:extLst>
  </p:cSld>
  <p:clrMapOvr>
    <a:masterClrMapping/>
  </p:clrMapOvr>
  <p:transition spd="slow">
    <p:randomBar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a:xfrm>
            <a:off x="333381" y="1052736"/>
            <a:ext cx="8467725" cy="4311427"/>
          </a:xfrm>
        </p:spPr>
        <p:txBody>
          <a:bodyPr/>
          <a:lstStyle/>
          <a:p>
            <a:pPr marL="0" indent="0">
              <a:buNone/>
            </a:pPr>
            <a:r>
              <a:rPr lang="en-GB" sz="4400" dirty="0" smtClean="0">
                <a:solidFill>
                  <a:srgbClr val="002060"/>
                </a:solidFill>
              </a:rPr>
              <a:t>T</a:t>
            </a:r>
            <a:r>
              <a:rPr lang="en-GB" sz="4400" dirty="0" smtClean="0">
                <a:solidFill>
                  <a:srgbClr val="C00000"/>
                </a:solidFill>
              </a:rPr>
              <a:t>ease</a:t>
            </a:r>
            <a:endParaRPr lang="en-GB" sz="4400" dirty="0" smtClean="0">
              <a:solidFill>
                <a:srgbClr val="002060"/>
              </a:solidFill>
            </a:endParaRPr>
          </a:p>
          <a:p>
            <a:pPr marL="0" indent="0">
              <a:buNone/>
            </a:pPr>
            <a:r>
              <a:rPr lang="en-GB" sz="4400" dirty="0" smtClean="0">
                <a:solidFill>
                  <a:srgbClr val="002060"/>
                </a:solidFill>
              </a:rPr>
              <a:t>E</a:t>
            </a:r>
            <a:r>
              <a:rPr lang="en-GB" sz="4400" dirty="0" smtClean="0">
                <a:solidFill>
                  <a:srgbClr val="C00000"/>
                </a:solidFill>
              </a:rPr>
              <a:t>ntertain</a:t>
            </a:r>
            <a:endParaRPr lang="en-GB" sz="4400" dirty="0">
              <a:solidFill>
                <a:srgbClr val="002060"/>
              </a:solidFill>
            </a:endParaRPr>
          </a:p>
          <a:p>
            <a:pPr marL="0" indent="0">
              <a:buNone/>
            </a:pPr>
            <a:r>
              <a:rPr lang="en-GB" sz="4400" dirty="0" smtClean="0">
                <a:solidFill>
                  <a:srgbClr val="002060"/>
                </a:solidFill>
              </a:rPr>
              <a:t>A</a:t>
            </a:r>
            <a:r>
              <a:rPr lang="en-GB" sz="4400" dirty="0" smtClean="0">
                <a:solidFill>
                  <a:srgbClr val="C00000"/>
                </a:solidFill>
              </a:rPr>
              <a:t>maze</a:t>
            </a:r>
            <a:endParaRPr lang="en-GB" sz="4400" dirty="0">
              <a:solidFill>
                <a:srgbClr val="002060"/>
              </a:solidFill>
            </a:endParaRPr>
          </a:p>
          <a:p>
            <a:pPr marL="0" indent="0">
              <a:buNone/>
            </a:pPr>
            <a:r>
              <a:rPr lang="en-GB" sz="4400" dirty="0" smtClean="0">
                <a:solidFill>
                  <a:srgbClr val="002060"/>
                </a:solidFill>
              </a:rPr>
              <a:t>C</a:t>
            </a:r>
            <a:r>
              <a:rPr lang="en-GB" sz="4400" dirty="0" smtClean="0">
                <a:solidFill>
                  <a:srgbClr val="C00000"/>
                </a:solidFill>
              </a:rPr>
              <a:t>hallenge</a:t>
            </a:r>
            <a:endParaRPr lang="en-GB" sz="4400" dirty="0">
              <a:solidFill>
                <a:srgbClr val="002060"/>
              </a:solidFill>
            </a:endParaRPr>
          </a:p>
          <a:p>
            <a:pPr marL="0" indent="0">
              <a:buNone/>
            </a:pPr>
            <a:r>
              <a:rPr lang="en-GB" sz="4400" dirty="0" smtClean="0">
                <a:solidFill>
                  <a:srgbClr val="002060"/>
                </a:solidFill>
              </a:rPr>
              <a:t>H</a:t>
            </a:r>
            <a:r>
              <a:rPr lang="en-GB" sz="4400" dirty="0" smtClean="0">
                <a:solidFill>
                  <a:srgbClr val="C00000"/>
                </a:solidFill>
              </a:rPr>
              <a:t>elp</a:t>
            </a:r>
          </a:p>
          <a:p>
            <a:pPr marL="0" indent="0">
              <a:buNone/>
            </a:pPr>
            <a:r>
              <a:rPr lang="en-GB" sz="2400" i="1" dirty="0" smtClean="0"/>
              <a:t>So amazement is over, now for the challenge…</a:t>
            </a:r>
          </a:p>
        </p:txBody>
      </p:sp>
    </p:spTree>
    <p:extLst>
      <p:ext uri="{BB962C8B-B14F-4D97-AF65-F5344CB8AC3E}">
        <p14:creationId xmlns:p14="http://schemas.microsoft.com/office/powerpoint/2010/main" val="11301256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Big Challenges</a:t>
            </a:r>
            <a:endParaRPr lang="en-GB"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132698" y="837766"/>
            <a:ext cx="3378953" cy="2753221"/>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3568" y="2132856"/>
            <a:ext cx="2333009" cy="2916262"/>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07904" y="3664257"/>
            <a:ext cx="3354235" cy="2095074"/>
          </a:xfrm>
          <a:prstGeom prst="rect">
            <a:avLst/>
          </a:prstGeom>
        </p:spPr>
      </p:pic>
    </p:spTree>
    <p:extLst>
      <p:ext uri="{BB962C8B-B14F-4D97-AF65-F5344CB8AC3E}">
        <p14:creationId xmlns:p14="http://schemas.microsoft.com/office/powerpoint/2010/main" val="3228277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Big Challenges</a:t>
            </a:r>
          </a:p>
        </p:txBody>
      </p:sp>
      <p:sp>
        <p:nvSpPr>
          <p:cNvPr id="4" name="Content Placeholder 2"/>
          <p:cNvSpPr>
            <a:spLocks noGrp="1"/>
          </p:cNvSpPr>
          <p:nvPr>
            <p:ph idx="1"/>
          </p:nvPr>
        </p:nvSpPr>
        <p:spPr/>
        <p:txBody>
          <a:bodyPr/>
          <a:lstStyle/>
          <a:p>
            <a:pPr marL="0" indent="0">
              <a:buNone/>
            </a:pPr>
            <a:r>
              <a:rPr lang="en-GB" dirty="0" smtClean="0"/>
              <a:t>                      </a:t>
            </a:r>
            <a:r>
              <a:rPr lang="en-GB" sz="2400" dirty="0" smtClean="0"/>
              <a:t>Genomics</a:t>
            </a:r>
          </a:p>
          <a:p>
            <a:pPr marL="0" indent="0">
              <a:buNone/>
            </a:pPr>
            <a:r>
              <a:rPr lang="en-GB" sz="3600" dirty="0" smtClean="0"/>
              <a:t>                                   Water</a:t>
            </a:r>
          </a:p>
          <a:p>
            <a:pPr marL="0" indent="0">
              <a:buNone/>
            </a:pPr>
            <a:endParaRPr lang="en-GB" dirty="0"/>
          </a:p>
          <a:p>
            <a:pPr marL="0" indent="0">
              <a:buNone/>
            </a:pPr>
            <a:r>
              <a:rPr lang="en-GB" sz="2400" dirty="0" smtClean="0"/>
              <a:t>                            Food</a:t>
            </a:r>
          </a:p>
          <a:p>
            <a:pPr marL="0" indent="0">
              <a:buNone/>
            </a:pPr>
            <a:endParaRPr lang="en-GB" dirty="0"/>
          </a:p>
          <a:p>
            <a:pPr marL="0" indent="0">
              <a:buNone/>
            </a:pPr>
            <a:r>
              <a:rPr lang="en-GB" sz="2400" dirty="0" smtClean="0"/>
              <a:t>                                                              Air</a:t>
            </a:r>
          </a:p>
          <a:p>
            <a:pPr marL="0" indent="0">
              <a:buNone/>
            </a:pPr>
            <a:r>
              <a:rPr lang="en-GB" sz="4000" dirty="0" smtClean="0"/>
              <a:t>            Climate Change    </a:t>
            </a:r>
            <a:endParaRPr lang="en-GB" sz="4000" dirty="0"/>
          </a:p>
        </p:txBody>
      </p:sp>
    </p:spTree>
    <p:extLst>
      <p:ext uri="{BB962C8B-B14F-4D97-AF65-F5344CB8AC3E}">
        <p14:creationId xmlns:p14="http://schemas.microsoft.com/office/powerpoint/2010/main" val="406434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fade">
                                      <p:cBhvr>
                                        <p:cTn id="22" dur="500"/>
                                        <p:tgtEl>
                                          <p:spTgt spid="4">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animEffect transition="in" filter="fade">
                                      <p:cBhvr>
                                        <p:cTn id="27"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8" name="Picture 14" descr="https://pbs.twimg.com/media/D1EovL0XQAE8DxP.jpg:lar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44823" y="-7135854"/>
            <a:ext cx="6399999" cy="3600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GB" dirty="0" smtClean="0"/>
              <a:t>The Challenge, using Rover in the classroom.</a:t>
            </a:r>
            <a:endParaRPr lang="en-GB" dirty="0"/>
          </a:p>
        </p:txBody>
      </p:sp>
      <p:pic>
        <p:nvPicPr>
          <p:cNvPr id="1026" name="Picture 2" descr="https://resources.t3europe.eu/fileadmin/_processed_/0/d/csm_20190104_122437_81a8a9eeba.jpg"/>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3555176" y="3042697"/>
            <a:ext cx="2298700" cy="12954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resources.t3europe.eu/fileadmin/_processed_/7/4/csm_Rover_Auto_2018-12-08_v1_acb5bd8687.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1201195" y="4221654"/>
            <a:ext cx="1724025" cy="97155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resources.t3europe.eu/fileadmin/_processed_/c/e/csm_Rover_472d3be0d9.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5400000">
            <a:off x="5714152" y="4538182"/>
            <a:ext cx="1724025" cy="78105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resources.t3europe.eu/fileadmin/_processed_/9/2/csm_On_Ramp_Unit_2_SB_3_Mars_Mineral_7b2ae44978.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00090" y="4567343"/>
            <a:ext cx="1724025" cy="129540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s://resources.t3europe.eu/fileadmin/user_upload/2018-02-07_onramp_cover_photo_01.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73445" y="1405585"/>
            <a:ext cx="1162050" cy="1543051"/>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s://pbs.twimg.com/media/D1EovL0XQAE8DxP.jpg:large"/>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56591" y="-5616244"/>
            <a:ext cx="0" cy="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https://pbs.twimg.com/media/D1EovL0XQAE8DxP.jpg:large"/>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333153" y="1584567"/>
            <a:ext cx="2105025" cy="1183640"/>
          </a:xfrm>
          <a:prstGeom prst="rect">
            <a:avLst/>
          </a:prstGeom>
          <a:noFill/>
          <a:ln>
            <a:noFill/>
          </a:ln>
        </p:spPr>
      </p:pic>
      <p:pic>
        <p:nvPicPr>
          <p:cNvPr id="1040" name="Picture 16" descr="https://resources.t3europe.eu/fileadmin/_processed_/a/2/csm_http_003A_002F_002Fimages.quickoffice.nl_002FImages_002FSPICERS_002FWeb_002F105811_P_5aca253f1b.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576165" y="2869763"/>
            <a:ext cx="1724025" cy="1095376"/>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https://resources.t3europe.eu/fileadmin/_processed_/e/e/csm_Rover_autonomous_driving_16c61ee659.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29134" y="2147137"/>
            <a:ext cx="1724025" cy="1295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2683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42"/>
                                        </p:tgtEl>
                                        <p:attrNameLst>
                                          <p:attrName>style.visibility</p:attrName>
                                        </p:attrNameLst>
                                      </p:cBhvr>
                                      <p:to>
                                        <p:strVal val="visible"/>
                                      </p:to>
                                    </p:set>
                                    <p:animEffect transition="in" filter="fade">
                                      <p:cBhvr>
                                        <p:cTn id="7" dur="500"/>
                                        <p:tgtEl>
                                          <p:spTgt spid="10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34"/>
                                        </p:tgtEl>
                                        <p:attrNameLst>
                                          <p:attrName>style.visibility</p:attrName>
                                        </p:attrNameLst>
                                      </p:cBhvr>
                                      <p:to>
                                        <p:strVal val="visible"/>
                                      </p:to>
                                    </p:set>
                                    <p:animEffect transition="in" filter="fade">
                                      <p:cBhvr>
                                        <p:cTn id="12" dur="500"/>
                                        <p:tgtEl>
                                          <p:spTgt spid="103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30"/>
                                        </p:tgtEl>
                                        <p:attrNameLst>
                                          <p:attrName>style.visibility</p:attrName>
                                        </p:attrNameLst>
                                      </p:cBhvr>
                                      <p:to>
                                        <p:strVal val="visible"/>
                                      </p:to>
                                    </p:set>
                                    <p:animEffect transition="in" filter="fade">
                                      <p:cBhvr>
                                        <p:cTn id="17" dur="500"/>
                                        <p:tgtEl>
                                          <p:spTgt spid="103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26"/>
                                        </p:tgtEl>
                                        <p:attrNameLst>
                                          <p:attrName>style.visibility</p:attrName>
                                        </p:attrNameLst>
                                      </p:cBhvr>
                                      <p:to>
                                        <p:strVal val="visible"/>
                                      </p:to>
                                    </p:set>
                                    <p:animEffect transition="in" filter="fade">
                                      <p:cBhvr>
                                        <p:cTn id="22" dur="500"/>
                                        <p:tgtEl>
                                          <p:spTgt spid="102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28"/>
                                        </p:tgtEl>
                                        <p:attrNameLst>
                                          <p:attrName>style.visibility</p:attrName>
                                        </p:attrNameLst>
                                      </p:cBhvr>
                                      <p:to>
                                        <p:strVal val="visible"/>
                                      </p:to>
                                    </p:set>
                                    <p:animEffect transition="in" filter="fade">
                                      <p:cBhvr>
                                        <p:cTn id="27" dur="500"/>
                                        <p:tgtEl>
                                          <p:spTgt spid="102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040"/>
                                        </p:tgtEl>
                                        <p:attrNameLst>
                                          <p:attrName>style.visibility</p:attrName>
                                        </p:attrNameLst>
                                      </p:cBhvr>
                                      <p:to>
                                        <p:strVal val="visible"/>
                                      </p:to>
                                    </p:set>
                                    <p:animEffect transition="in" filter="fade">
                                      <p:cBhvr>
                                        <p:cTn id="37" dur="500"/>
                                        <p:tgtEl>
                                          <p:spTgt spid="104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032"/>
                                        </p:tgtEl>
                                        <p:attrNameLst>
                                          <p:attrName>style.visibility</p:attrName>
                                        </p:attrNameLst>
                                      </p:cBhvr>
                                      <p:to>
                                        <p:strVal val="visible"/>
                                      </p:to>
                                    </p:set>
                                    <p:animEffect transition="in" filter="fade">
                                      <p:cBhvr>
                                        <p:cTn id="42" dur="500"/>
                                        <p:tgtEl>
                                          <p:spTgt spid="10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 here is my Challenge.</a:t>
            </a:r>
            <a:endParaRPr lang="en-GB" dirty="0"/>
          </a:p>
        </p:txBody>
      </p:sp>
      <p:sp>
        <p:nvSpPr>
          <p:cNvPr id="3" name="Content Placeholder 2"/>
          <p:cNvSpPr>
            <a:spLocks noGrp="1"/>
          </p:cNvSpPr>
          <p:nvPr>
            <p:ph idx="1"/>
          </p:nvPr>
        </p:nvSpPr>
        <p:spPr/>
        <p:txBody>
          <a:bodyPr/>
          <a:lstStyle/>
          <a:p>
            <a:pPr marL="0" indent="0">
              <a:buNone/>
            </a:pPr>
            <a:endParaRPr lang="en-GB" sz="2400" dirty="0" smtClean="0"/>
          </a:p>
          <a:p>
            <a:pPr marL="0" indent="0">
              <a:buNone/>
            </a:pPr>
            <a:endParaRPr lang="en-GB" sz="2400" dirty="0"/>
          </a:p>
          <a:p>
            <a:pPr marL="0" indent="0">
              <a:buNone/>
            </a:pPr>
            <a:endParaRPr lang="en-GB" sz="2400" dirty="0" smtClean="0"/>
          </a:p>
          <a:p>
            <a:pPr marL="0" indent="0">
              <a:buNone/>
            </a:pPr>
            <a:r>
              <a:rPr lang="en-GB" sz="2400" dirty="0" smtClean="0"/>
              <a:t>The LED is now ubiquitous.</a:t>
            </a:r>
          </a:p>
          <a:p>
            <a:pPr marL="0" indent="0">
              <a:buNone/>
            </a:pPr>
            <a:r>
              <a:rPr lang="en-GB" sz="2400" dirty="0" smtClean="0"/>
              <a:t>It appears in science curricula as an efficient lighting device</a:t>
            </a:r>
          </a:p>
          <a:p>
            <a:pPr marL="0" indent="0">
              <a:buNone/>
            </a:pPr>
            <a:r>
              <a:rPr lang="en-GB" sz="2400" dirty="0" smtClean="0"/>
              <a:t>No suggestion is made that children should learn how it works</a:t>
            </a:r>
          </a:p>
          <a:p>
            <a:pPr marL="0" indent="0">
              <a:buNone/>
            </a:pPr>
            <a:r>
              <a:rPr lang="en-GB" sz="2400" dirty="0" smtClean="0"/>
              <a:t>It is a quantum mechanical device</a:t>
            </a:r>
          </a:p>
          <a:p>
            <a:pPr marL="0" indent="0">
              <a:buNone/>
            </a:pPr>
            <a:r>
              <a:rPr lang="en-GB" sz="2400" dirty="0" smtClean="0"/>
              <a:t>It is therefore an opportunity to introduce children to quantum mechanics</a:t>
            </a:r>
            <a:endParaRPr lang="en-GB" sz="2400" dirty="0"/>
          </a:p>
        </p:txBody>
      </p:sp>
      <p:pic>
        <p:nvPicPr>
          <p:cNvPr id="4"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5148064" y="260648"/>
            <a:ext cx="3792836" cy="2808312"/>
          </a:xfrm>
          <a:prstGeom prst="rect">
            <a:avLst/>
          </a:prstGeom>
          <a:noFill/>
          <a:ln w="9525" algn="ctr">
            <a:noFill/>
            <a:miter lim="800000"/>
            <a:headEnd/>
            <a:tailEnd/>
          </a:ln>
        </p:spPr>
      </p:pic>
    </p:spTree>
    <p:extLst>
      <p:ext uri="{BB962C8B-B14F-4D97-AF65-F5344CB8AC3E}">
        <p14:creationId xmlns:p14="http://schemas.microsoft.com/office/powerpoint/2010/main" val="4093667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LEDs</a:t>
            </a:r>
            <a:endParaRPr lang="en-GB"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98101" y="698686"/>
            <a:ext cx="4286250" cy="4762500"/>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39565" y="2813236"/>
            <a:ext cx="3762375" cy="264795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86449" y="2143865"/>
            <a:ext cx="1482539" cy="464864"/>
          </a:xfrm>
          <a:prstGeom prst="rect">
            <a:avLst/>
          </a:prstGeom>
        </p:spPr>
      </p:pic>
    </p:spTree>
    <p:extLst>
      <p:ext uri="{BB962C8B-B14F-4D97-AF65-F5344CB8AC3E}">
        <p14:creationId xmlns:p14="http://schemas.microsoft.com/office/powerpoint/2010/main" val="30202011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next</a:t>
            </a:r>
            <a:endParaRPr lang="en-GB" dirty="0"/>
          </a:p>
        </p:txBody>
      </p:sp>
      <p:sp>
        <p:nvSpPr>
          <p:cNvPr id="3" name="Content Placeholder 2"/>
          <p:cNvSpPr>
            <a:spLocks noGrp="1"/>
          </p:cNvSpPr>
          <p:nvPr>
            <p:ph idx="1"/>
          </p:nvPr>
        </p:nvSpPr>
        <p:spPr/>
        <p:txBody>
          <a:bodyPr/>
          <a:lstStyle/>
          <a:p>
            <a:r>
              <a:rPr lang="en-GB" dirty="0" smtClean="0"/>
              <a:t>Consciousness and AI</a:t>
            </a:r>
          </a:p>
          <a:p>
            <a:r>
              <a:rPr lang="en-GB" dirty="0" smtClean="0"/>
              <a:t>Understanding the Copenhagen Principle and quantum physics and chemistry</a:t>
            </a:r>
          </a:p>
          <a:p>
            <a:r>
              <a:rPr lang="en-GB" dirty="0" smtClean="0"/>
              <a:t>SQUIDS and quantum computers and cryptography</a:t>
            </a:r>
          </a:p>
          <a:p>
            <a:r>
              <a:rPr lang="en-GB" dirty="0" smtClean="0"/>
              <a:t>Black holes, dark energy and dark matter</a:t>
            </a:r>
          </a:p>
          <a:p>
            <a:endParaRPr lang="en-GB" dirty="0"/>
          </a:p>
          <a:p>
            <a:r>
              <a:rPr lang="en-GB" sz="2400" b="1" dirty="0" smtClean="0"/>
              <a:t>Nobody knows, hence why do we teach the way we do?</a:t>
            </a:r>
          </a:p>
          <a:p>
            <a:endParaRPr lang="en-GB" dirty="0"/>
          </a:p>
        </p:txBody>
      </p:sp>
    </p:spTree>
    <p:extLst>
      <p:ext uri="{BB962C8B-B14F-4D97-AF65-F5344CB8AC3E}">
        <p14:creationId xmlns:p14="http://schemas.microsoft.com/office/powerpoint/2010/main" val="689862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 how do we teach?</a:t>
            </a:r>
            <a:endParaRPr lang="en-GB" dirty="0"/>
          </a:p>
        </p:txBody>
      </p:sp>
      <p:sp>
        <p:nvSpPr>
          <p:cNvPr id="3" name="Content Placeholder 2"/>
          <p:cNvSpPr>
            <a:spLocks noGrp="1"/>
          </p:cNvSpPr>
          <p:nvPr>
            <p:ph idx="1"/>
          </p:nvPr>
        </p:nvSpPr>
        <p:spPr/>
        <p:txBody>
          <a:bodyPr/>
          <a:lstStyle/>
          <a:p>
            <a:r>
              <a:rPr lang="en-GB" sz="2000" dirty="0" smtClean="0"/>
              <a:t>Interactive white boards</a:t>
            </a:r>
          </a:p>
          <a:p>
            <a:r>
              <a:rPr lang="en-GB" sz="2000" dirty="0" smtClean="0"/>
              <a:t>              largely used as a white board</a:t>
            </a:r>
          </a:p>
          <a:p>
            <a:r>
              <a:rPr lang="en-GB" sz="2000" dirty="0" smtClean="0"/>
              <a:t>                             not dissimilar to an old blackboard!</a:t>
            </a:r>
          </a:p>
          <a:p>
            <a:r>
              <a:rPr lang="en-GB" sz="2000" dirty="0" smtClean="0"/>
              <a:t>In classrooms of 20-30 children</a:t>
            </a:r>
          </a:p>
          <a:p>
            <a:r>
              <a:rPr lang="en-GB" sz="2000" dirty="0"/>
              <a:t> </a:t>
            </a:r>
            <a:r>
              <a:rPr lang="en-GB" sz="2000" dirty="0" smtClean="0"/>
              <a:t>             text books and exercise books</a:t>
            </a:r>
          </a:p>
          <a:p>
            <a:r>
              <a:rPr lang="en-GB" sz="2000" dirty="0"/>
              <a:t> </a:t>
            </a:r>
            <a:r>
              <a:rPr lang="en-GB" sz="2000" dirty="0" smtClean="0"/>
              <a:t>                            Laptops occasionally</a:t>
            </a:r>
          </a:p>
          <a:p>
            <a:r>
              <a:rPr lang="en-GB" sz="2000" dirty="0" smtClean="0"/>
              <a:t>We follow subject curricula</a:t>
            </a:r>
          </a:p>
          <a:p>
            <a:r>
              <a:rPr lang="en-GB" sz="2000" dirty="0"/>
              <a:t> </a:t>
            </a:r>
            <a:r>
              <a:rPr lang="en-GB" sz="2000" dirty="0" smtClean="0"/>
              <a:t>              tightly focused on examination requirements</a:t>
            </a:r>
          </a:p>
          <a:p>
            <a:r>
              <a:rPr lang="en-GB" sz="2000" dirty="0"/>
              <a:t> </a:t>
            </a:r>
            <a:r>
              <a:rPr lang="en-GB" sz="2000" dirty="0" smtClean="0"/>
              <a:t>                             with little room left for the imagination</a:t>
            </a:r>
          </a:p>
          <a:p>
            <a:endParaRPr lang="en-GB" dirty="0"/>
          </a:p>
        </p:txBody>
      </p:sp>
    </p:spTree>
    <p:extLst>
      <p:ext uri="{BB962C8B-B14F-4D97-AF65-F5344CB8AC3E}">
        <p14:creationId xmlns:p14="http://schemas.microsoft.com/office/powerpoint/2010/main" val="180911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852936"/>
            <a:ext cx="8515926" cy="814388"/>
          </a:xfrm>
        </p:spPr>
        <p:txBody>
          <a:bodyPr/>
          <a:lstStyle/>
          <a:p>
            <a:r>
              <a:rPr lang="en-GB" dirty="0" smtClean="0"/>
              <a:t>But help is at hand!</a:t>
            </a:r>
            <a:endParaRPr lang="en-GB" dirty="0"/>
          </a:p>
        </p:txBody>
      </p:sp>
      <p:sp>
        <p:nvSpPr>
          <p:cNvPr id="3" name="Content Placeholder 2"/>
          <p:cNvSpPr>
            <a:spLocks noGrp="1"/>
          </p:cNvSpPr>
          <p:nvPr>
            <p:ph idx="1"/>
          </p:nvPr>
        </p:nvSpPr>
        <p:spPr/>
        <p:txBody>
          <a:bodyPr/>
          <a:lstStyle/>
          <a:p>
            <a:endParaRPr lang="en-GB" dirty="0"/>
          </a:p>
        </p:txBody>
      </p:sp>
    </p:spTree>
    <p:extLst>
      <p:ext uri="{BB962C8B-B14F-4D97-AF65-F5344CB8AC3E}">
        <p14:creationId xmlns:p14="http://schemas.microsoft.com/office/powerpoint/2010/main" val="8842475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274" y="332656"/>
            <a:ext cx="8515926" cy="814388"/>
          </a:xfrm>
        </p:spPr>
        <p:txBody>
          <a:bodyPr/>
          <a:lstStyle/>
          <a:p>
            <a:r>
              <a:rPr lang="en-US" dirty="0" smtClean="0"/>
              <a:t>Help, the final brick in the wall of TEACH</a:t>
            </a:r>
            <a:endParaRPr lang="en-US" dirty="0"/>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43808" y="1988840"/>
            <a:ext cx="3223922" cy="280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64410755"/>
      </p:ext>
    </p:extLst>
  </p:cSld>
  <p:clrMapOvr>
    <a:masterClrMapping/>
  </p:clrMapOvr>
  <p:transition spd="slow">
    <p:randomBar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3381" y="980728"/>
            <a:ext cx="8467725" cy="2668554"/>
          </a:xfrm>
        </p:spPr>
        <p:txBody>
          <a:bodyPr/>
          <a:lstStyle/>
          <a:p>
            <a:pPr marL="0" indent="0">
              <a:buNone/>
            </a:pPr>
            <a:r>
              <a:rPr lang="en-US" sz="4400" i="1" dirty="0" smtClean="0"/>
              <a:t>From</a:t>
            </a:r>
          </a:p>
          <a:p>
            <a:pPr marL="0" indent="0">
              <a:buNone/>
            </a:pPr>
            <a:endParaRPr lang="en-US" sz="4400" i="1" dirty="0"/>
          </a:p>
        </p:txBody>
      </p:sp>
      <p:sp>
        <p:nvSpPr>
          <p:cNvPr id="4" name="Content Placeholder 2"/>
          <p:cNvSpPr txBox="1">
            <a:spLocks/>
          </p:cNvSpPr>
          <p:nvPr/>
        </p:nvSpPr>
        <p:spPr bwMode="auto">
          <a:xfrm>
            <a:off x="333053" y="3073218"/>
            <a:ext cx="8467725" cy="2497660"/>
          </a:xfrm>
          <a:prstGeom prst="rect">
            <a:avLst/>
          </a:prstGeom>
          <a:noFill/>
          <a:ln w="9525" algn="ctr">
            <a:noFill/>
            <a:miter lim="800000"/>
            <a:headEnd/>
            <a:tailEnd/>
          </a:ln>
        </p:spPr>
        <p:txBody>
          <a:bodyPr vert="horz" wrap="square" lIns="76179" tIns="38088" rIns="76179" bIns="38088" numCol="1" anchor="t" anchorCtr="0" compatLnSpc="1">
            <a:prstTxWarp prst="textNoShape">
              <a:avLst/>
            </a:prstTxWarp>
          </a:bodyPr>
          <a:lstStyle>
            <a:lvl1pPr marL="189124" indent="-189124" algn="l" rtl="0" eaLnBrk="1" fontAlgn="base" hangingPunct="1">
              <a:spcBef>
                <a:spcPts val="667"/>
              </a:spcBef>
              <a:spcAft>
                <a:spcPct val="0"/>
              </a:spcAft>
              <a:buChar char="•"/>
              <a:defRPr sz="1800">
                <a:solidFill>
                  <a:schemeClr val="tx1"/>
                </a:solidFill>
                <a:latin typeface="+mn-lt"/>
                <a:ea typeface="+mn-ea"/>
                <a:cs typeface="+mn-cs"/>
              </a:defRPr>
            </a:lvl1pPr>
            <a:lvl2pPr marL="478763" indent="-194416" algn="l" rtl="0" eaLnBrk="1" fontAlgn="base" hangingPunct="1">
              <a:spcBef>
                <a:spcPct val="20000"/>
              </a:spcBef>
              <a:spcAft>
                <a:spcPct val="0"/>
              </a:spcAft>
              <a:buChar char="–"/>
              <a:defRPr sz="1600">
                <a:solidFill>
                  <a:schemeClr val="tx1"/>
                </a:solidFill>
                <a:latin typeface="+mn-lt"/>
              </a:defRPr>
            </a:lvl2pPr>
            <a:lvl3pPr marL="711530" indent="-137548" algn="l" rtl="0" eaLnBrk="1" fontAlgn="base" hangingPunct="1">
              <a:spcBef>
                <a:spcPct val="15000"/>
              </a:spcBef>
              <a:spcAft>
                <a:spcPct val="0"/>
              </a:spcAft>
              <a:buChar char="•"/>
              <a:defRPr sz="1500">
                <a:solidFill>
                  <a:schemeClr val="tx1"/>
                </a:solidFill>
                <a:latin typeface="+mn-lt"/>
              </a:defRPr>
            </a:lvl3pPr>
            <a:lvl4pPr marL="1001168" indent="-194416" algn="l" rtl="0" eaLnBrk="1" fontAlgn="base" hangingPunct="1">
              <a:spcBef>
                <a:spcPct val="5000"/>
              </a:spcBef>
              <a:spcAft>
                <a:spcPct val="0"/>
              </a:spcAft>
              <a:buChar char="–"/>
              <a:defRPr sz="1500">
                <a:solidFill>
                  <a:schemeClr val="tx1"/>
                </a:solidFill>
                <a:latin typeface="+mn-lt"/>
              </a:defRPr>
            </a:lvl4pPr>
            <a:lvl5pPr marL="1240546" indent="-144163" algn="l" rtl="0" eaLnBrk="1" fontAlgn="base" hangingPunct="1">
              <a:spcBef>
                <a:spcPct val="0"/>
              </a:spcBef>
              <a:spcAft>
                <a:spcPct val="0"/>
              </a:spcAft>
              <a:buChar char="»"/>
              <a:defRPr sz="1500">
                <a:solidFill>
                  <a:schemeClr val="tx1"/>
                </a:solidFill>
                <a:latin typeface="+mn-lt"/>
              </a:defRPr>
            </a:lvl5pPr>
            <a:lvl6pPr marL="1621441" indent="-144163" algn="l" rtl="0" eaLnBrk="1" fontAlgn="base" hangingPunct="1">
              <a:spcBef>
                <a:spcPct val="0"/>
              </a:spcBef>
              <a:spcAft>
                <a:spcPct val="0"/>
              </a:spcAft>
              <a:buChar char="»"/>
              <a:defRPr sz="1300">
                <a:solidFill>
                  <a:schemeClr val="tx1"/>
                </a:solidFill>
                <a:latin typeface="+mn-lt"/>
              </a:defRPr>
            </a:lvl6pPr>
            <a:lvl7pPr marL="2002336" indent="-144163" algn="l" rtl="0" eaLnBrk="1" fontAlgn="base" hangingPunct="1">
              <a:spcBef>
                <a:spcPct val="0"/>
              </a:spcBef>
              <a:spcAft>
                <a:spcPct val="0"/>
              </a:spcAft>
              <a:buChar char="»"/>
              <a:defRPr sz="1300">
                <a:solidFill>
                  <a:schemeClr val="tx1"/>
                </a:solidFill>
                <a:latin typeface="+mn-lt"/>
              </a:defRPr>
            </a:lvl7pPr>
            <a:lvl8pPr marL="2383230" indent="-144163" algn="l" rtl="0" eaLnBrk="1" fontAlgn="base" hangingPunct="1">
              <a:spcBef>
                <a:spcPct val="0"/>
              </a:spcBef>
              <a:spcAft>
                <a:spcPct val="0"/>
              </a:spcAft>
              <a:buChar char="»"/>
              <a:defRPr sz="1300">
                <a:solidFill>
                  <a:schemeClr val="tx1"/>
                </a:solidFill>
                <a:latin typeface="+mn-lt"/>
              </a:defRPr>
            </a:lvl8pPr>
            <a:lvl9pPr marL="2764124" indent="-144163" algn="l" rtl="0" eaLnBrk="1" fontAlgn="base" hangingPunct="1">
              <a:spcBef>
                <a:spcPct val="0"/>
              </a:spcBef>
              <a:spcAft>
                <a:spcPct val="0"/>
              </a:spcAft>
              <a:buChar char="»"/>
              <a:defRPr sz="1300">
                <a:solidFill>
                  <a:schemeClr val="tx1"/>
                </a:solidFill>
                <a:latin typeface="+mn-lt"/>
              </a:defRPr>
            </a:lvl9pPr>
          </a:lstStyle>
          <a:p>
            <a:pPr marL="0" indent="0">
              <a:lnSpc>
                <a:spcPct val="150000"/>
              </a:lnSpc>
              <a:buFontTx/>
              <a:buNone/>
            </a:pPr>
            <a:endParaRPr lang="en-US" i="1" kern="0" dirty="0"/>
          </a:p>
        </p:txBody>
      </p:sp>
      <p:sp>
        <p:nvSpPr>
          <p:cNvPr id="7" name="Title 1"/>
          <p:cNvSpPr>
            <a:spLocks noGrp="1"/>
          </p:cNvSpPr>
          <p:nvPr>
            <p:ph type="title"/>
          </p:nvPr>
        </p:nvSpPr>
        <p:spPr>
          <a:xfrm>
            <a:off x="323274" y="332656"/>
            <a:ext cx="8515926" cy="814388"/>
          </a:xfrm>
        </p:spPr>
        <p:txBody>
          <a:bodyPr/>
          <a:lstStyle/>
          <a:p>
            <a:r>
              <a:rPr lang="en-US" dirty="0" smtClean="0"/>
              <a:t>We have come a long way </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3808" y="782654"/>
            <a:ext cx="3884281" cy="5733256"/>
          </a:xfrm>
          <a:prstGeom prst="rect">
            <a:avLst/>
          </a:prstGeom>
        </p:spPr>
      </p:pic>
    </p:spTree>
    <p:extLst>
      <p:ext uri="{BB962C8B-B14F-4D97-AF65-F5344CB8AC3E}">
        <p14:creationId xmlns:p14="http://schemas.microsoft.com/office/powerpoint/2010/main" val="335003609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nodePh="1">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980728"/>
            <a:ext cx="8467725" cy="4752528"/>
          </a:xfrm>
        </p:spPr>
        <p:txBody>
          <a:bodyPr/>
          <a:lstStyle/>
          <a:p>
            <a:pPr marL="0" indent="0" algn="ctr">
              <a:buNone/>
            </a:pPr>
            <a:endParaRPr lang="en-GB" sz="5400" dirty="0" smtClean="0"/>
          </a:p>
          <a:p>
            <a:pPr marL="0" indent="0" algn="ctr">
              <a:buNone/>
            </a:pPr>
            <a:endParaRPr lang="en-GB" sz="5400" dirty="0"/>
          </a:p>
          <a:p>
            <a:pPr marL="0" indent="0" algn="ctr">
              <a:buNone/>
            </a:pPr>
            <a:r>
              <a:rPr lang="en-GB" sz="5400" dirty="0" smtClean="0"/>
              <a:t>54686520456E64</a:t>
            </a:r>
            <a:endParaRPr lang="en-GB" sz="5400" dirty="0"/>
          </a:p>
        </p:txBody>
      </p:sp>
      <p:sp>
        <p:nvSpPr>
          <p:cNvPr id="5" name="Title 1"/>
          <p:cNvSpPr>
            <a:spLocks noGrp="1"/>
          </p:cNvSpPr>
          <p:nvPr>
            <p:ph type="title"/>
          </p:nvPr>
        </p:nvSpPr>
        <p:spPr>
          <a:xfrm>
            <a:off x="0" y="573534"/>
            <a:ext cx="8515926" cy="814388"/>
          </a:xfrm>
        </p:spPr>
        <p:txBody>
          <a:bodyPr/>
          <a:lstStyle/>
          <a:p>
            <a:endParaRPr lang="en-US" dirty="0"/>
          </a:p>
        </p:txBody>
      </p:sp>
    </p:spTree>
    <p:extLst>
      <p:ext uri="{BB962C8B-B14F-4D97-AF65-F5344CB8AC3E}">
        <p14:creationId xmlns:p14="http://schemas.microsoft.com/office/powerpoint/2010/main" val="3595359559"/>
      </p:ext>
    </p:extLst>
  </p:cSld>
  <p:clrMapOvr>
    <a:masterClrMapping/>
  </p:clrMapOvr>
  <p:transition spd="slow">
    <p:randomBar dir="ver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sz="4400" dirty="0" smtClean="0"/>
          </a:p>
          <a:p>
            <a:pPr marL="0" indent="0">
              <a:buNone/>
            </a:pPr>
            <a:r>
              <a:rPr lang="en-GB" sz="4400" dirty="0" smtClean="0"/>
              <a:t>            </a:t>
            </a:r>
            <a:r>
              <a:rPr lang="en-GB" sz="8000" dirty="0" smtClean="0"/>
              <a:t>The End</a:t>
            </a:r>
            <a:endParaRPr lang="en-GB" sz="8000" dirty="0"/>
          </a:p>
        </p:txBody>
      </p:sp>
    </p:spTree>
    <p:extLst>
      <p:ext uri="{BB962C8B-B14F-4D97-AF65-F5344CB8AC3E}">
        <p14:creationId xmlns:p14="http://schemas.microsoft.com/office/powerpoint/2010/main" val="271254155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6296202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sz="4400" i="1" dirty="0" smtClean="0"/>
              <a:t>To</a:t>
            </a:r>
          </a:p>
          <a:p>
            <a:endParaRPr lang="en-GB" sz="4400" i="1"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7664" y="1405175"/>
            <a:ext cx="6630283" cy="4415872"/>
          </a:xfrm>
          <a:prstGeom prst="rect">
            <a:avLst/>
          </a:prstGeom>
        </p:spPr>
      </p:pic>
    </p:spTree>
    <p:extLst>
      <p:ext uri="{BB962C8B-B14F-4D97-AF65-F5344CB8AC3E}">
        <p14:creationId xmlns:p14="http://schemas.microsoft.com/office/powerpoint/2010/main" val="15525042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That was the Tease, now the Entertainment</a:t>
            </a:r>
            <a:endParaRPr lang="en-GB" dirty="0"/>
          </a:p>
        </p:txBody>
      </p:sp>
      <p:sp>
        <p:nvSpPr>
          <p:cNvPr id="5" name="Content Placeholder 4"/>
          <p:cNvSpPr>
            <a:spLocks noGrp="1"/>
          </p:cNvSpPr>
          <p:nvPr>
            <p:ph idx="1"/>
          </p:nvPr>
        </p:nvSpPr>
        <p:spPr/>
        <p:txBody>
          <a:bodyPr/>
          <a:lstStyle/>
          <a:p>
            <a:endParaRPr lang="en-GB" dirty="0" smtClean="0"/>
          </a:p>
          <a:p>
            <a:endParaRPr lang="en-GB" dirty="0"/>
          </a:p>
          <a:p>
            <a:pPr marL="0" indent="0">
              <a:buNone/>
            </a:pPr>
            <a:endParaRPr lang="en-GB" dirty="0"/>
          </a:p>
          <a:p>
            <a:pPr marL="0" indent="0">
              <a:buNone/>
            </a:pPr>
            <a:r>
              <a:rPr lang="en-GB" dirty="0" smtClean="0"/>
              <a:t>                                                         </a:t>
            </a:r>
            <a:r>
              <a:rPr lang="en-GB" sz="5400" b="1" dirty="0">
                <a:latin typeface="+mj-lt"/>
                <a:hlinkClick r:id="rId3" action="ppaction://hlinkpres?slideindex=1&amp;slidetitle="/>
              </a:rPr>
              <a:t>via</a:t>
            </a:r>
            <a:endParaRPr lang="en-GB" sz="5400" b="1" dirty="0">
              <a:latin typeface="+mj-lt"/>
            </a:endParaRPr>
          </a:p>
        </p:txBody>
      </p:sp>
    </p:spTree>
    <p:extLst>
      <p:ext uri="{BB962C8B-B14F-4D97-AF65-F5344CB8AC3E}">
        <p14:creationId xmlns:p14="http://schemas.microsoft.com/office/powerpoint/2010/main" val="29745321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From Policy makers to practitioners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04" y="2132856"/>
            <a:ext cx="4171928" cy="2783458"/>
          </a:xfrm>
          <a:prstGeom prst="rect">
            <a:avLst/>
          </a:prstGeom>
        </p:spPr>
      </p:pic>
      <p:pic>
        <p:nvPicPr>
          <p:cNvPr id="4"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520287" y="3080101"/>
            <a:ext cx="2286791" cy="1824434"/>
          </a:xfr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08721" y="2492896"/>
            <a:ext cx="3566987" cy="2486190"/>
          </a:xfrm>
          <a:prstGeom prst="rect">
            <a:avLst/>
          </a:prstGeom>
        </p:spPr>
      </p:pic>
    </p:spTree>
    <p:extLst>
      <p:ext uri="{BB962C8B-B14F-4D97-AF65-F5344CB8AC3E}">
        <p14:creationId xmlns:p14="http://schemas.microsoft.com/office/powerpoint/2010/main" val="3546207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From </a:t>
            </a:r>
            <a:r>
              <a:rPr lang="en-GB" dirty="0" err="1" smtClean="0"/>
              <a:t>Mendelism</a:t>
            </a:r>
            <a:r>
              <a:rPr lang="en-GB" dirty="0" smtClean="0"/>
              <a:t> to Genomic Engineering</a:t>
            </a:r>
            <a:endParaRPr lang="en-GB"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164882" y="1423988"/>
            <a:ext cx="2880320" cy="2183320"/>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99792" y="3284984"/>
            <a:ext cx="3905250" cy="281940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7544" y="1196752"/>
            <a:ext cx="2921000" cy="3365500"/>
          </a:xfrm>
          <a:prstGeom prst="rect">
            <a:avLst/>
          </a:prstGeom>
        </p:spPr>
      </p:pic>
    </p:spTree>
    <p:extLst>
      <p:ext uri="{BB962C8B-B14F-4D97-AF65-F5344CB8AC3E}">
        <p14:creationId xmlns:p14="http://schemas.microsoft.com/office/powerpoint/2010/main" val="21883846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From General Relativity to gravity telescopes</a:t>
            </a:r>
            <a:endParaRPr lang="en-GB"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51920" y="2492896"/>
            <a:ext cx="4788024" cy="3497838"/>
          </a:xfrm>
          <a:prstGeom prst="rect">
            <a:avLst/>
          </a:prstGeom>
        </p:spPr>
      </p:pic>
      <p:pic>
        <p:nvPicPr>
          <p:cNvPr id="4"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319290" y="1393692"/>
            <a:ext cx="4100864" cy="2588671"/>
          </a:xfrm>
        </p:spPr>
      </p:pic>
    </p:spTree>
    <p:extLst>
      <p:ext uri="{BB962C8B-B14F-4D97-AF65-F5344CB8AC3E}">
        <p14:creationId xmlns:p14="http://schemas.microsoft.com/office/powerpoint/2010/main" val="25705420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12102" y="977404"/>
            <a:ext cx="4227098" cy="2386265"/>
          </a:xfrm>
          <a:prstGeom prst="rect">
            <a:avLst/>
          </a:prstGeom>
        </p:spPr>
      </p:pic>
      <p:sp>
        <p:nvSpPr>
          <p:cNvPr id="2" name="Title 1"/>
          <p:cNvSpPr>
            <a:spLocks noGrp="1"/>
          </p:cNvSpPr>
          <p:nvPr>
            <p:ph type="title"/>
          </p:nvPr>
        </p:nvSpPr>
        <p:spPr/>
        <p:txBody>
          <a:bodyPr/>
          <a:lstStyle/>
          <a:p>
            <a:r>
              <a:rPr lang="en-GB" dirty="0" smtClean="0"/>
              <a:t>From quantum mechanics to nanotechnology</a:t>
            </a:r>
            <a:endParaRPr lang="en-GB" dirty="0"/>
          </a:p>
        </p:txBody>
      </p:sp>
      <p:pic>
        <p:nvPicPr>
          <p:cNvPr id="4" name="Content Placeholder 3"/>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2195736" y="2780928"/>
            <a:ext cx="4253517" cy="3402814"/>
          </a:xfr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2184" y="1127672"/>
            <a:ext cx="2095500" cy="2943225"/>
          </a:xfrm>
          <a:prstGeom prst="rect">
            <a:avLst/>
          </a:prstGeom>
        </p:spPr>
      </p:pic>
    </p:spTree>
    <p:extLst>
      <p:ext uri="{BB962C8B-B14F-4D97-AF65-F5344CB8AC3E}">
        <p14:creationId xmlns:p14="http://schemas.microsoft.com/office/powerpoint/2010/main" val="1540330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For the first time in human history</a:t>
            </a:r>
            <a:br>
              <a:rPr lang="en-GB" dirty="0" smtClean="0"/>
            </a:br>
            <a:r>
              <a:rPr lang="en-GB" dirty="0" smtClean="0"/>
              <a:t>we can now talk to machines</a:t>
            </a:r>
            <a:endParaRPr lang="en-GB"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167870" y="1539875"/>
            <a:ext cx="6798734" cy="3824288"/>
          </a:xfrm>
        </p:spPr>
      </p:pic>
    </p:spTree>
    <p:extLst>
      <p:ext uri="{BB962C8B-B14F-4D97-AF65-F5344CB8AC3E}">
        <p14:creationId xmlns:p14="http://schemas.microsoft.com/office/powerpoint/2010/main" val="896662101"/>
      </p:ext>
    </p:extLst>
  </p:cSld>
  <p:clrMapOvr>
    <a:masterClrMapping/>
  </p:clrMapOvr>
  <p:timing>
    <p:tnLst>
      <p:par>
        <p:cTn id="1" dur="indefinite" restart="never" nodeType="tmRoot"/>
      </p:par>
    </p:tnLst>
  </p:timing>
</p:sld>
</file>

<file path=ppt/theme/theme1.xml><?xml version="1.0" encoding="utf-8"?>
<a:theme xmlns:a="http://schemas.openxmlformats.org/drawingml/2006/main" name="2017_T3Europe">
  <a:themeElements>
    <a:clrScheme name="Custom 1">
      <a:dk1>
        <a:srgbClr val="000000"/>
      </a:dk1>
      <a:lt1>
        <a:srgbClr val="FFFFFF"/>
      </a:lt1>
      <a:dk2>
        <a:srgbClr val="DE0000"/>
      </a:dk2>
      <a:lt2>
        <a:srgbClr val="808080"/>
      </a:lt2>
      <a:accent1>
        <a:srgbClr val="DE0000"/>
      </a:accent1>
      <a:accent2>
        <a:srgbClr val="A4A4A4"/>
      </a:accent2>
      <a:accent3>
        <a:srgbClr val="117788"/>
      </a:accent3>
      <a:accent4>
        <a:srgbClr val="404040"/>
      </a:accent4>
      <a:accent5>
        <a:srgbClr val="4ABED4"/>
      </a:accent5>
      <a:accent6>
        <a:srgbClr val="7F7F7F"/>
      </a:accent6>
      <a:hlink>
        <a:srgbClr val="DE0000"/>
      </a:hlink>
      <a:folHlink>
        <a:srgbClr val="AAAAAA"/>
      </a:folHlink>
    </a:clrScheme>
    <a:fontScheme name="FinalPowerpoi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FinalPowerpoint 1">
        <a:dk1>
          <a:srgbClr val="000000"/>
        </a:dk1>
        <a:lt1>
          <a:srgbClr val="FFFFFF"/>
        </a:lt1>
        <a:dk2>
          <a:srgbClr val="FF0000"/>
        </a:dk2>
        <a:lt2>
          <a:srgbClr val="808080"/>
        </a:lt2>
        <a:accent1>
          <a:srgbClr val="AAAAAA"/>
        </a:accent1>
        <a:accent2>
          <a:srgbClr val="000000"/>
        </a:accent2>
        <a:accent3>
          <a:srgbClr val="FFFFFF"/>
        </a:accent3>
        <a:accent4>
          <a:srgbClr val="000000"/>
        </a:accent4>
        <a:accent5>
          <a:srgbClr val="D2D2D2"/>
        </a:accent5>
        <a:accent6>
          <a:srgbClr val="000000"/>
        </a:accent6>
        <a:hlink>
          <a:srgbClr val="FF0000"/>
        </a:hlink>
        <a:folHlink>
          <a:srgbClr val="AAAAAA"/>
        </a:folHlink>
      </a:clrScheme>
      <a:clrMap bg1="lt1" tx1="dk1" bg2="lt2" tx2="dk2" accent1="accent1" accent2="accent2" accent3="accent3" accent4="accent4" accent5="accent5" accent6="accent6" hlink="hlink" folHlink="folHlink"/>
    </a:extraClrScheme>
    <a:extraClrScheme>
      <a:clrScheme name="FinalPowerpoint 2">
        <a:dk1>
          <a:srgbClr val="AAAAAA"/>
        </a:dk1>
        <a:lt1>
          <a:srgbClr val="FFFFFF"/>
        </a:lt1>
        <a:dk2>
          <a:srgbClr val="000000"/>
        </a:dk2>
        <a:lt2>
          <a:srgbClr val="FFFFFF"/>
        </a:lt2>
        <a:accent1>
          <a:srgbClr val="AAAAAA"/>
        </a:accent1>
        <a:accent2>
          <a:srgbClr val="FFFFFF"/>
        </a:accent2>
        <a:accent3>
          <a:srgbClr val="AAAAAA"/>
        </a:accent3>
        <a:accent4>
          <a:srgbClr val="DADADA"/>
        </a:accent4>
        <a:accent5>
          <a:srgbClr val="D2D2D2"/>
        </a:accent5>
        <a:accent6>
          <a:srgbClr val="E7E7E7"/>
        </a:accent6>
        <a:hlink>
          <a:srgbClr val="AAAAAA"/>
        </a:hlink>
        <a:folHlink>
          <a:srgbClr val="FF0000"/>
        </a:folHlink>
      </a:clrScheme>
      <a:clrMap bg1="dk2" tx1="lt1" bg2="dk1" tx2="lt2" accent1="accent1" accent2="accent2" accent3="accent3" accent4="accent4" accent5="accent5" accent6="accent6" hlink="hlink" folHlink="folHlink"/>
    </a:extraClrScheme>
    <a:extraClrScheme>
      <a:clrScheme name="FinalPowerpoint 3">
        <a:dk1>
          <a:srgbClr val="808080"/>
        </a:dk1>
        <a:lt1>
          <a:srgbClr val="FFFFFF"/>
        </a:lt1>
        <a:dk2>
          <a:srgbClr val="AAAAAA"/>
        </a:dk2>
        <a:lt2>
          <a:srgbClr val="000000"/>
        </a:lt2>
        <a:accent1>
          <a:srgbClr val="000000"/>
        </a:accent1>
        <a:accent2>
          <a:srgbClr val="AAAAAA"/>
        </a:accent2>
        <a:accent3>
          <a:srgbClr val="D2D2D2"/>
        </a:accent3>
        <a:accent4>
          <a:srgbClr val="DADADA"/>
        </a:accent4>
        <a:accent5>
          <a:srgbClr val="AAAAAA"/>
        </a:accent5>
        <a:accent6>
          <a:srgbClr val="9A9A9A"/>
        </a:accent6>
        <a:hlink>
          <a:srgbClr val="FF0000"/>
        </a:hlink>
        <a:folHlink>
          <a:srgbClr val="FFFFFF"/>
        </a:folHlink>
      </a:clrScheme>
      <a:clrMap bg1="dk2" tx1="lt1" bg2="dk1" tx2="lt2" accent1="accent1" accent2="accent2" accent3="accent3" accent4="accent4" accent5="accent5" accent6="accent6" hlink="hlink" folHlink="folHlink"/>
    </a:extraClrScheme>
    <a:extraClrScheme>
      <a:clrScheme name="FinalPowerpoint 4">
        <a:dk1>
          <a:srgbClr val="000000"/>
        </a:dk1>
        <a:lt1>
          <a:srgbClr val="FF0000"/>
        </a:lt1>
        <a:dk2>
          <a:srgbClr val="FFFFFF"/>
        </a:dk2>
        <a:lt2>
          <a:srgbClr val="000000"/>
        </a:lt2>
        <a:accent1>
          <a:srgbClr val="AAAAAA"/>
        </a:accent1>
        <a:accent2>
          <a:srgbClr val="FFFFFF"/>
        </a:accent2>
        <a:accent3>
          <a:srgbClr val="FFAAAA"/>
        </a:accent3>
        <a:accent4>
          <a:srgbClr val="000000"/>
        </a:accent4>
        <a:accent5>
          <a:srgbClr val="D2D2D2"/>
        </a:accent5>
        <a:accent6>
          <a:srgbClr val="E7E7E7"/>
        </a:accent6>
        <a:hlink>
          <a:srgbClr val="000000"/>
        </a:hlink>
        <a:folHlink>
          <a:srgbClr val="AAAAA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2017_T3Europe</Template>
  <TotalTime>5339</TotalTime>
  <Words>1398</Words>
  <Application>Microsoft Office PowerPoint</Application>
  <PresentationFormat>On-screen Show (4:3)</PresentationFormat>
  <Paragraphs>105</Paragraphs>
  <Slides>22</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22</vt:i4>
      </vt:variant>
    </vt:vector>
  </HeadingPairs>
  <TitlesOfParts>
    <vt:vector size="25" baseType="lpstr">
      <vt:lpstr>Arial</vt:lpstr>
      <vt:lpstr>Calibri</vt:lpstr>
      <vt:lpstr>2017_T3Europe</vt:lpstr>
      <vt:lpstr>The Power of Realization</vt:lpstr>
      <vt:lpstr>We have come a long way </vt:lpstr>
      <vt:lpstr>PowerPoint Presentation</vt:lpstr>
      <vt:lpstr>That was the Tease, now the Entertainment</vt:lpstr>
      <vt:lpstr>From Policy makers to practitioners</vt:lpstr>
      <vt:lpstr>From Mendelism to Genomic Engineering</vt:lpstr>
      <vt:lpstr>From General Relativity to gravity telescopes</vt:lpstr>
      <vt:lpstr>From quantum mechanics to nanotechnology</vt:lpstr>
      <vt:lpstr>For the first time in human history we can now talk to machines</vt:lpstr>
      <vt:lpstr>PowerPoint Presentation</vt:lpstr>
      <vt:lpstr>The Big Challenges</vt:lpstr>
      <vt:lpstr>The Big Challenges</vt:lpstr>
      <vt:lpstr>The Challenge, using Rover in the classroom.</vt:lpstr>
      <vt:lpstr>So here is my Challenge.</vt:lpstr>
      <vt:lpstr>LEDs</vt:lpstr>
      <vt:lpstr>…what next</vt:lpstr>
      <vt:lpstr>…so how do we teach?</vt:lpstr>
      <vt:lpstr>But help is at hand!</vt:lpstr>
      <vt:lpstr>Help, the final brick in the wall of TEACH</vt:lpstr>
      <vt:lpstr>PowerPoint Presentation</vt:lpstr>
      <vt:lpstr>PowerPoint Presentation</vt:lpstr>
      <vt:lpstr>PowerPoint Presentation</vt:lpstr>
    </vt:vector>
  </TitlesOfParts>
  <Company>Texas Instruments Incorporated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Sharing Inspiration 2019 -  The Power of Realization</dc:title>
  <dc:creator>Griebel, Stephan</dc:creator>
  <cp:lastModifiedBy>Galloway I.</cp:lastModifiedBy>
  <cp:revision>94</cp:revision>
  <cp:lastPrinted>2018-09-11T08:00:45Z</cp:lastPrinted>
  <dcterms:created xsi:type="dcterms:W3CDTF">2018-03-23T09:05:32Z</dcterms:created>
  <dcterms:modified xsi:type="dcterms:W3CDTF">2019-04-13T21:41:36Z</dcterms:modified>
</cp:coreProperties>
</file>